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7" d="100"/>
          <a:sy n="8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86C739-F2DD-45A7-9A15-71EFCA9A29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C3866-9426-430E-B961-A10D5CDDD4C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57C3-84C6-40E7-81FB-379AF8DA1AD9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06C6-AF2F-4CEC-94C9-B795D0F278F8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963863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49663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15000" y="1676400"/>
            <a:ext cx="1828800" cy="50292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28600" y="1676400"/>
            <a:ext cx="5334000" cy="50292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962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420888"/>
            <a:ext cx="3744416" cy="1152128"/>
          </a:xfrm>
        </p:spPr>
        <p:txBody>
          <a:bodyPr/>
          <a:lstStyle/>
          <a:p>
            <a:pPr algn="ctr"/>
            <a:r>
              <a:rPr lang="sl-SI" sz="3600" dirty="0" smtClean="0"/>
              <a:t>Začetki in razvoj radia, televizije in filma na Slovenskem</a:t>
            </a:r>
            <a:endParaRPr lang="en-US" sz="3600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70485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Tekmovanje iz zgodovine 2013/2014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Televizija in video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1700808"/>
            <a:ext cx="7848872" cy="31683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je televizija?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deluje televizijski sprejemnik?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prvi odkril način za pretvarjanje slike v električni signal?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Na kakšen način prenaša signale satelitska televizija?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Na kakšen način se prenašajo signali pri kabelski televiziji?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Razloži pojma elektron in </a:t>
            </a:r>
            <a:r>
              <a:rPr lang="sl-SI" sz="2400" dirty="0" err="1" smtClean="0">
                <a:latin typeface="Calibri" pitchFamily="34" charset="0"/>
              </a:rPr>
              <a:t>piksel</a:t>
            </a:r>
            <a:r>
              <a:rPr lang="sl-SI" sz="2400" dirty="0" smtClean="0">
                <a:latin typeface="Calibri" pitchFamily="34" charset="0"/>
              </a:rPr>
              <a:t>.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97152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Slovenija dobi radio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07704" y="980728"/>
            <a:ext cx="7056784" cy="51845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Kdaj je bila zgrajena prva </a:t>
            </a:r>
            <a:r>
              <a:rPr lang="sl-SI" sz="2400" dirty="0" err="1" smtClean="0">
                <a:latin typeface="Calibri" pitchFamily="34" charset="0"/>
              </a:rPr>
              <a:t>radioodajna</a:t>
            </a:r>
            <a:r>
              <a:rPr lang="sl-SI" sz="2400" dirty="0" smtClean="0">
                <a:latin typeface="Calibri" pitchFamily="34" charset="0"/>
              </a:rPr>
              <a:t> postaja in kje?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prvi začel z radijskim predvajanjem?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je bila prva stvar, ki so jo predvajali?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Katera dva slovenska književnika sta se prva oglasila preko radijskih valov?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Ali je bilo mogoče ljubljanski radio poslušati po celotni Sloveniji?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Katerim vrstam oddaj je bilo na začetku posvečenega največ časa?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Koliko ur na dan je povprečno oddajal radio na začetku svojega delovanja?</a:t>
            </a:r>
            <a:endParaRPr lang="sl-SI" sz="2400" dirty="0">
              <a:latin typeface="Calibri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447602" cy="217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 kraljestvu zlatoroga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51520" y="1628800"/>
            <a:ext cx="7056784" cy="39604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Koliko časa so snemali film V kraljestvu zlatoroga?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Ali je to nemi ali zvočni film?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O čem govori film?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 katero vrsto filma gre?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Katera je prva slovenska filmska igralka?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Kakšno je njeno pravo ime?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Naslov njenega najbolj znanega filma?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V filmih katerih držav se je največkrat pojavila?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5935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Prvi slovenski celovečerni film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5400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Zakaj je prvi slovenski celovečerni film tako pomemben?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Kakšne so bile zahteve Beograda glede snemanja filmov?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Ali so se Slovenci s tem strinjali?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Katero podjetje je v 50-ih letih podpiralo razvoj slovenskega filma?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Kakšen je naslov prvega slovenskega celovečernega filma?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bil režiser filma?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bil scenarist filma?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se imenuje novela po kateri je bil posnet film?</a:t>
            </a:r>
            <a:endParaRPr lang="sl-SI" sz="2400" dirty="0">
              <a:latin typeface="Calibri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4522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Redne oddaje TV Ljubljana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79512" y="1700808"/>
            <a:ext cx="7848872" cy="30963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Katerega leta je začela redno oddajati televizija Ljubljana?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Koliko let po začetku prvega oddajanja radia je bilo to?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Zakaj se ni imenovala televizija Slovenija?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Leta 1960 je TV Ljubljana prvič oddajala v živo. Kaj so predvajali?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 kaj so se zavzemali unitaristi in za kaj federalisti?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Kje je začel delovati prvi oddajnik?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1128"/>
            <a:ext cx="2931245" cy="19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Začetki raziskovanja televizije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3600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bil najznamenitejši ljubljanski raziskovalec televizije?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Po čem je še znan Anton Codelli?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S katerim izumom se je A. Codelli najbolj izkazal?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Kateri izum je želel patentirati Nardin?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je bil Nardin po svoji profesionalni izobrazbi?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Kateri izumitelj je oče slovenskega radia?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V kateri državi se je začel uveljavljati Codelli?</a:t>
            </a:r>
            <a:endParaRPr lang="sl-SI" sz="2400" dirty="0">
              <a:latin typeface="Calibri" pitchFamily="34" charset="0"/>
            </a:endParaRPr>
          </a:p>
        </p:txBody>
      </p:sp>
      <p:pic>
        <p:nvPicPr>
          <p:cNvPr id="44034" name="Picture 2" descr="http://www.cesa-project.eu/static/uploaded/authors/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620688"/>
            <a:ext cx="1440159" cy="1440160"/>
          </a:xfrm>
          <a:prstGeom prst="rect">
            <a:avLst/>
          </a:prstGeom>
          <a:noFill/>
        </p:spPr>
      </p:pic>
      <p:pic>
        <p:nvPicPr>
          <p:cNvPr id="44036" name="Picture 4" descr="http://www.kvarkadabra.net/zgodovina/images/codelli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653136"/>
            <a:ext cx="1368152" cy="2044712"/>
          </a:xfrm>
          <a:prstGeom prst="rect">
            <a:avLst/>
          </a:prstGeom>
          <a:noFill/>
        </p:spPr>
      </p:pic>
      <p:pic>
        <p:nvPicPr>
          <p:cNvPr id="44038" name="Picture 6" descr="http://www.ltfe.org/wp-content/images/people/Rafael_Erz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8553" y="4653136"/>
            <a:ext cx="169257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705600" cy="792163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100-letnica slovenskega filma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25922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V kateri ustanovi se hranijo prvi slovenski filmski zapisi?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Koliko filmov povprečno je bilo na leto posnetih v Sloveniji?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 katere vrste filmov gre?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Ob kateri obletnici je RS izdala priložnostne kovance z motivom filmske klape?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986" name="Picture 2" descr="http://www.bsi.si/library/includes/slika.asp?SlikaId=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05276"/>
            <a:ext cx="2566417" cy="2677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Halo, tu radio Ljubljana!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1052736"/>
            <a:ext cx="6768752" cy="51845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bil </a:t>
            </a:r>
            <a:r>
              <a:rPr lang="sl-SI" sz="2400" dirty="0" err="1" smtClean="0">
                <a:latin typeface="Calibri" pitchFamily="34" charset="0"/>
              </a:rPr>
              <a:t>inžinir</a:t>
            </a:r>
            <a:r>
              <a:rPr lang="sl-SI" sz="2400" dirty="0" smtClean="0">
                <a:latin typeface="Calibri" pitchFamily="34" charset="0"/>
              </a:rPr>
              <a:t> </a:t>
            </a:r>
            <a:r>
              <a:rPr lang="sl-SI" sz="2400" dirty="0" err="1" smtClean="0">
                <a:latin typeface="Calibri" pitchFamily="34" charset="0"/>
              </a:rPr>
              <a:t>Osana</a:t>
            </a:r>
            <a:r>
              <a:rPr lang="sl-SI" sz="2400" dirty="0" smtClean="0">
                <a:latin typeface="Calibri" pitchFamily="34" charset="0"/>
              </a:rPr>
              <a:t>? Zakaj je pomemben?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Strokovnjak s katerega področja je bil?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Ali je jugoslovanska oblast podpirala nakup radijskih sprejemnikov?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zaprosil za zakup radijske postaje?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Čemu je bila namenjena postaja?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bi se zgodilo v primeru izbruha notranjih nemirov ali vojne?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Na katero obletnico je začel oddajati radio?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Zakaj je leta 1933 radijska postaja v Ljubljani pripadla državi?</a:t>
            </a:r>
            <a:endParaRPr lang="sl-SI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Halo, tu radio Ljubljana!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3672408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9. Kateri zakon je bil sprejet leta 1929 in kaj je določal?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10. Kaj se je zgodilo z oddajno postajo v Domžalah ob začetku 2. svetovne vojne v Jugoslaviji?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11. Kako se je imenovala ilegalna radijska oddajna postaja OF (osvobodilne fronte)?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12. Kje je delovala ta postaja?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13. O čem je poročala ta postaja?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14. Na kakšen način so okupatorji želeli preprečiti oddajanje te postaje?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Halo, tu radio Ljubljana!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4248472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15. kaj pomeni kratica ROF?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16. Kdaj in kje je začel oddajati ta radio?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17. Kaj je bil ‘’zaščitni’’ znak tega radia?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18. Zakaj sta se v letih od 1956 – 1959 ves čas prepirali vodstvo Radia Ljubljana in Združenje jugoslovanske radiodifuzije (njihov nadrejeni)?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19. Kdaj in zakaj se naziv Radia Ljubljana spremeni v Radiotelevizija Ljubljana?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20. Zakaj je bilo desetletje pred razpadom Jugoslavije najtežje za delovanje RTV Ljubljana?</a:t>
            </a:r>
            <a:endParaRPr lang="sl-SI" sz="2400" dirty="0">
              <a:latin typeface="Calibri" pitchFamily="34" charset="0"/>
            </a:endParaRPr>
          </a:p>
        </p:txBody>
      </p:sp>
      <p:pic>
        <p:nvPicPr>
          <p:cNvPr id="2" name="Picture 2" descr="https://encrypted-tbn1.gstatic.com/images?q=tbn:ANd9GcRTjXe4NEaYIRkqaeKKDkTcv6gq7Hu4XatR1RkfxOujY_3_7f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1133475" cy="1143001"/>
          </a:xfrm>
          <a:prstGeom prst="rect">
            <a:avLst/>
          </a:prstGeom>
          <a:noFill/>
        </p:spPr>
      </p:pic>
      <p:sp>
        <p:nvSpPr>
          <p:cNvPr id="60420" name="AutoShape 4" descr="data:image/jpeg;base64,/9j/4AAQSkZJRgABAQAAAQABAAD/2wCEAAkGBxQHBhUUBxQVFhUWFyIbGRcYGBccHRwcGyAaIR8YIB8aHykiHCIlIh8dITEiMSkrLi4uHR8zODMtNygtLy0BCgoKDg0OGxAQGywkICY0LCwtLDItLCwsLCw0LCwsLywsLCwsLCwsLCwsLCwsLCwsLCwsLCwsLCwsLCwsLCwsLP/AABEIAJ8BPgMBIgACEQEDEQH/xAAcAAEAAwADAQEAAAAAAAAAAAAABQYHAwQIAgH/xABIEAABAwIEAwQFBgsHBAMAAAABAAIDBBEFBhIhBxMxIkFRYRQycYGRcnOCobGyFSM1NjdCUmKSk8IWFzR0otLhJFODszOEwf/EABkBAQADAQEAAAAAAAAAAAAAAAABAgMEBf/EAC0RAAMAAgEDAwMEAQUBAAAAAAABAgMRMRIhQQRRcSIyMxNCgfBhkaGxwdE0/9oADAMBAAIRAxEAPwDcUREAREQBERAEREAREQBERAEREAREQBERAEREAREQBERAEREAREQBERAEREAREQBERAEREAREQBERAEXRxfF4MFpg/FJGxtJsC7vPgANyoDCuI1Biddyo5HMJNmmRpa13sJ6X8DZWUU1tIh0l2bLaiIqkhERAERfE8raeFzpiA1oJJPQAbkoD7RUuo4o4bBJbnOPmI5Le4kbqXwHOFHmCTThkwL7X0ODmu9wcBf3XV3jtLbTKq5fZMnURFQsEVbOeqEYv6PzvxvM5dtEltd7adWnT126qyKXLXKITT4CIqniPEbD8PqnRzTEuaSHaI3uAI6i4FlMy64QbS5LYirWC58ocZqAykmAeejXtczV5DUACfIG6sqipc9mgmnwEXRxrFosDw502JOLY2kAkNc71iANmgnqQuDL2YYMx07n4S8uax2kktc3ewNrOA7iE6Xreuw2t6JVEVcx3PFFgNVy6+X8YOrWNc8t+VpFm+Njuky6ekg2lyWNFXcBzvRY9U8vD5vxh6Me1zC7v7OoDVtc2G6sSVLl6aCafAREUEhERAEREAREQBERAEREAREQBERAZXxxoZZo6eWJrnRRh4eRchpdosT4A2Iv7u8LJmENeDINQB3be1x3i46X6L1Di9XFQ4XJJiZAia067i409CLd9+lu+68/ZewymxDMDI5HOfDI8t0jUyRgJOlw6h4G17G4BcbbXXoemyfRprg5csfV8m2UmcaD0Jh9KpmdgHRzoiWbeqQ1xtbp7lH0OfWVuJOipYXS3J5ZgeyQuYDbmP3a2ME7C7jffopTMuLwZTwIyTNFvVYwAXe4jZv1XJ8AVTOH0j6TMMPp1uZWUr6h5Atu57eW23cGxt2HdqcuaYly60bOmmkaBHiD34gI3U8rWlpJlJi0g/s9l5df3W81IIixZoFG5l/Nyp+Yk+45SSjcy/m5U/MSfcck8oh8GXcDIWy19VzWg2ZHa4BtcyXt8B8AonNMQPFDTloDXzWECPoJBbWez0A/W+lfvXSyXls5kw+sbTG00bI3xb2ubyXYflAW8jYq08Gcaipql9JVRsZKSSx+kB7retE42vdtrgeFx3L0L+mqtd/8AByz3SlmuqJzVi4wLL005tdjOyD3vOzR73EKWWT8bcXMksFHT3JvzHgd5N2sb5/rG3yVxYo67SOi66Z2UaXA3tyayuJdqdUubqvva20l/HmNcL+JC3rKeMDHsuwzi13t7QHc8bOH8QKzusw/FX5Q9CfQwiJrANQkaXdgh2v193Ei/TclOB+NWkmpZDsfxsf1NePum3yl05V1w37P/AGMo+mte5rawPKELajioGztDmmonu1wBBs2Y9D57rfFguTXhnFdpeQB6RPudv1ZlT0/238FsvM/JYeMeW4aKhjqcPY2N3M0PDAGh1w4h1h+sC3r5+QVz4c4s7GcoQvqSXPbdjiTcksJFz5kWPvVS41Y7FJhsVNTva5/M5j7EHS1rXAXt0JLth4Aq18NMLdhWToW1As995HA9RrJIB8w2wS/wrq52J/I9HW4ufmHN8qP/ANjFDcDPyFUfP/0MUzxc/MOb5Uf/ALGKG4GfkKo+f/oYk/8Azv5/8D/Ki65pxA4Tlyomh9aOJxb8q2312WWcHsFjxfE558UaJTGG6dfau9+ol5v1O3XzPktRzbQOxPLFRFT+s+JwaPF1th7zssw4LY1HQ188NY4MMoaWajYFzNQLd++xG3kfBMX4q1yL+9bPjjBgzMGxeCfCgIjIHX0dmz4y0h4A6Htb+wed9WyziJxfL0E0gsZI2uI8yN/rWVcaMYjxDE4IaJweYg4u079p5aAy47+z08wtTyph7sKy1Twz+syJod8q24+KZfxTvkR970SqIi5TYIiIAiIgCIiAIiIAiIgCIiAIiICp8U6V1XkacQC5bpeR+6x7XOPuAJ9y8/MaHO7RA8zew89rn6ivVhFxuvP/ABLy2Mu5h/6UWhmBfGP2TftM9gJBHgHAdy7vSZP2HPnn9x0aLCpMWYXTzOqI4W63RxulfIGXAIa17QG32BPcN7G1lM4hnpuI5koamjiMToOw9uoOaWEgaWkAH1S8dO8dVDZDxf8AAubIJHGzXO5b/kvsLnyBs76K3qTLdJLiAmkpoTKDfXobe/7XTc+fVWzWor6lv2KxLpdiVREXnnUFw1tMKyjfHNfS9pabdbOBBt8VzIgK9lfJ9PleWR2Gcy8gAdrdf1b2tsPErq4lw/pK/GTUnmxylwfeN+kaxazwLGxuAfarWiv+pW97K9K1rR+DYKs1WRqarzF6ZUmR0oe19i7s3ZbSLW6Cw2VnRVVOeCWk+QqnhnD+kwvGhU0Jla9ri4DWNPauC21uliRZWxFKprgNJ8hUjFOFtDiNQ5/46MvcXO0PuCSSTs8OtuVd0SbqeGHKfJT8C4bUODVAe1jpXN3aZSHAHxDQA2/nYq4IiVVU9thSlwR2YMGjzBhToK4uDHEE6SAey4OG5B7wF1sr5ZhyxSvZhxeQ92o6yCb2A7gO4KaROp66fA0t7CqeY+HtHj9SZJ2ujkd6zoiBq8yCC0nztdWxEmnL2mGk+SqZc4fUeX6gSU7XSSD1XykOLfNoADQfO11a0RKp09sJJcBERVJCIiAIiIAiIgCIiAIiIAiIgCIiALMOOdSwYbTxn/5DIXjya1pB+Jc34eS09Yxxvo3sx2GV1zG+LQPAOY5xI94cPgfBb+mW8iM8v2GcBhkNm2BOwJNhv59y9WtFmi68sUUAqq6OOU6Wve1pd1sHOAJt32BuvT2FQvpsMiZVuDntY1rnC9nOAALt99+q39Z4M8Hk7SIi4ToC6eL4nHg+HPmryWxstqIBPUgDYbnchdxcFbRx19KY61jXsd1a4Ag2N9weu4UrW+4ZVP7z8N/7z/5M3+1SmX830uYqlzMJkc5zW6iCx7drgfrAeKyLixh0WF5qYzDY2RMMDTpY0NFy+QE2HfYD4LacLwKmwqQuwyCKJzhYljGtJHWxsF0ZIxzKa33Moqm2n4JCR4jYS7oBc+5U8cUMNI2mf/Jm/wBqtlb/AIN/yT9hWCcL/Q/wk/8AtNyOXyhp52m2q7emrvtdVxY5qW3vt7C7aaSNpy7manzI15wh5dy7arse22q9vWAv0KkqypbRUj5Kg2Yxpc42JsGi5NhudlG5ahom0zn5abAGONnOhDbEt7jp6kX+tfea/wA16r/Lyfccs2l1aRdN6OLLuaqbMjnjCHlxjsXXY9ttV7esBf1SppZHwI/xNZ8mL7ZVritmhRblEY6dTtkfjmMxYFQGbE3FrAQCQ1ztybDZoJVd/vPw3/vP/kzf7VxcYvzIf85H94Ko8Nzhn4Cd/aT0Tm80253L1adLLetva9/rWmPFLx9T3/BWrarSNXwXFosbw1s2HOLo3XsS1zfVJadnAHqCujmHNlNlyVjcXe5heCW2Y9wNrX3aD0uPiu/g0cEWGsGCiMQkXZywAyziTcW23JJ96qfF/CPwjlQyRjtU7tf0Ts8eyx1fRWUTLvT4LU2p2i4YdXMxKhZLRnUyRoc02IuD5HcexREOc6SfHvRIZHGfWWaQx9tTQS4aradrHv7lVeFuYBT5Em9JP+ELz9AgvH16h7lFcFcNdW4pUVlXuR2AfF8naefaBb+MrT9FLqb8cFetvWvJr6r1BnWjxDGvRaWRxm1Obp5cgF2atQ1EW20nvVhWFZJ/S3/56j7JlXFjVKm/CJummtG6qp1vEWgoax8VTK4PjcWOHKlNnNJBFw2x3Ctip2dsOocHwWeqqaSmdJuQXRMJdI87X2ubuNz5XVcalvT2WraW0djDuINDideyKike6SQ6WjlSi59pbYeN1aVjvBPBOfiElXMNoxy2fLdYuPubYfTK2JTmiYrpkjHTpbZXMTzvR4Xixp62RwlBaNIjkIu8AjcNt3jvVjWC8Qv0nP8AnIfuxLelOXGpmWvJEU22mQOYc30mXalrMWkc1zm6gAx7trkfqg+CmqeYVEDXxbtcA4ewi4WNccvy/D8x/U5a5gf5Fg+aZ90JeNKJpeRNN00d1V3Hc70WAV3KxOUteGhxAY91gb2uWggdOinqmdtLTOfObNY0ucT3AC5PwWASUEma6PEcQkB7Dg5o8rjU36EQCnDjVd64GS3PB6CY4PaCw3B3BX6qZwnxr8LZUayU3fAeW75I9Q/w2HtaVc1lc9NNMvL2thERVJCIiALM+M1WX08dOwXvG+X2GN0Rv7mc1aYsf4rYg2LPNMJT2WRDXfoGyue1/wDout/TrdmeV/SZpA7RO0u2AcDf3r1WvLApjDX8ue12yaHeFw6x69y9Trb1ngzweQiIuI6AiIgMO40/nkz/AC7PvyrcG+qq1mPI9LmPEBNiPM1hgZ2X2FgXEbW8XFWYbBbZLVTKXgziWm2cNb/g3/JP2FYXwkw+nxHFZG40yN7BCCBJa19Tdxfvst4kZzIyHdCLfFUX+6XD9NiJv5n/AApxZJmWn5IuW2mi2YNR09BTFmDNjay9y2O1rnv29n1LizX+a9V/l5PuOXXytlOnys2QYUH/AIwgu1Ov6t7W28ypaupW11E+Ke+mRha62xs4EG3xWba6tl1wZNwOnbBUVfOc1t2xWuQO+XxWuxTNmbeFwcPEEH7FRzwmw89RN/M/4Vkyzl2HLNAYsM1aHPLzqNzcho+xoWmaotukyuNVK0yv8YvzIf8AOR/eCrnCzBqLEMuvdjMUD3iZwBk0306WWG/dclaRmHBIsw4aYcQ1aCQeybG7TcbqqnhNh7uom/mf8K0ZJWPpbaIqH1bLph8MdPRtZh4aI2izQ22kAdwsvupgbVUzmTi7XtLXDxBFiPgungGDR4BhTYMPvy2Ekajc9pxcd/aSpFc757GiPNNRJJlt9bSPJ7do3nxEbw4O+k2/uct0yBg/4EynDG8WeW63/KfuQfZs33LhxjIdHjOMekVrXl503AdZrtNrXFt9gAfIK0LozZlcpL+TPHj6WFhWSf0t/wDnqPsmW6qq4ZkKmwzMPpdO6Xm63usXNLbyagdtN/1jbdUxWpVJ+UTcttaLUsa40456XikdJTm4i7bwO+Rw7I9oaf8AWtlVLruGdFX1r5aozF8ji5x5neTfw6eSYKma6qGSXS0iTydRxYDl6GASR6gLvs5u73bu799zYeQCsKo9LwroKWqY+IS6mODh2+9pBHd4hXhUyab2nstO9dzBeIX6Tn/OQ/diW9Kp4xw/pcXxw1VU6YSEtNmuaG3YGgbFp/ZHerVLIIoy6TYAXPsCvlyKplLwViWm2zGOOX5fh+Y/qctcwP8AIsHzTPuhYlnDEv7wc2xsy+0kaAxpII2uS6Rw/VaL9++3iQFulHAKWkYxu4Y0NB9gAV83bHMvkrj71TRR+MeNfg/LYgiNn1B0/wDjbYvPv7LfpFQGVYMWw7LQiw+igfDKC68j2hzhIO8cwW7Nha3QBXnMmSabMtcJMU5hLW6QA+zbXJ6W777n2eCsbWhrbN2AVVlmYUpb9yehutswvhlXuy3nU09d2eYTC9pI2kaewbjrvdo+Wt1VTxXh7SYpi7qifmtkc4OJY+wDmgAEC2x2B9qtijNc21S58k45crQREWJoEREAXnvNz3Zq4gSsw2zi+QRR3NgdADSb+Fw438Ft+aq04dlqpliNnMheWn97SbfXZYtwjovSc7REdImPf9WgfW8fBdfpl0zV+xhl7tSQ+ZqMRZolhe42a9sbnnqbBrXP9pN3e9ek4Y+VEGi5sALnyXnPiRAafOVWHd79X8TWu/8A1eiqaTm0zXDvaD8Qp9T3mH/fAw/dRyoiLjNwiIgCKqZg4hUWBVLo6h7nyNNnMjbex8CSQ0Hyvdc+Vs7UuaJSzDTIHtbqLXstYXAvcXb1PS6v+nWurXYr1zvWyyIirjs70bcc9FdI7nczl6eW+2o7W1Wt77qqlvhEtpcljREUEhFX8y5ypMtm2IPu+1+Wwan28SOjR5khRuCcS6HF6kMD3xOJs3mgAE+GppLR7yFdY7a3rsV653rZckRRWYcwwZcpmvxVzmtc7SCGOdvYm3ZBtsD8FVJt6RZvRKouhgeMQ47h4mwx2phJFyC03abEWcAQo3EM50mHY0KWpkdziWt0tY9277aRcC1zcfFSppvWiNosKIq1jWe6LA8QdDiMjmyNAJAjkcNxcbtFuiiZddkg2lyWVFUsP4j4fiNcyKkmcXyODWjlyC5PTctsFbVNTU8rQVJ8BFXcVztR4Ri3o+ISlknZvdj9I1WsS4CwG+5vsrCXWbc9FDlrlBNM/UUHlzNtLmWR4wh7nFgBddj27Ovb1gL9CpxGmnphNPgL8e0PaQ8XB2IKrNJnukq8d9FhMnN5jo7FhtqZqvv9EqzqXLnkJp8HWocPiw6LTQRRxt8GNa0fUF2VXMdzvR4BX8nE5HNfpDrCN7tje27QR3KxA3GyNVywmuEfqIq1jee6LA8QdDiMpEjQC4Bj3WuLi5aCOljbzCiZddkg2lyWVF+McHsBYbg7gr9UEhERAEREBV+JzzHkWp097Wj3F7AfqKqHAzDuzU1Dx3tiafZ2nfaz4K4cS5WRZHqeeQLss2/e4kaR8fh17l0eEk8JydGylc0vBcZG37QcXHcjr00/UuiW1gfyZNbyIpnHPDeTikU7BtJGWOP7zNxf2h3+lbBh35Pj+Q37AqDxxiD8sRE9RUAfFkis+Tcww47g0ZpXtMjY28yO41MIFjdvUC4Nj3hL28Uv22J0rZPoiLnNQviYF0J5Rs6xsT3HuK+0QHnjJuIRZbzYTmiIuLbtcXN1GOS4PMsevfuN+1cXW54LU0mJF02DGF5cAHPZp1bXIDrb952KrmY6vB8wYcZMTmp3aWmz2vAlHkLdsn92xue5UDg0JP7YD0e+jlO5vW1ttN+6+q1vpLttfqS77pr/AEOeX0NTybssHqP0w/8A3W/a1bwsErpWwcWy6YhrW1gJcSAAARuSegWfpua+C2bx8m9riqphT0znu6NaT8BddakxmnrZtFHPC93XSyRjjt5A3XZqYRUUzmO6OaQfeLLn1rk2MP4aUv8AanOzpsZs8hpmcCLgvJaBt4NvsP3Wqzca8FjGFR1ELAHiQMcQALscHdfGxAt7Sqvw+rP7HZ2dFjZbH2XRPcTYNOzmuv8AsusLHwcCp/jFmWCswyKnw+Vkh18x5Y4ODQ0EAEja5Jvb932LvpV+stcf9HKtfpvfJa+FuJuxPJsRqDqdGTGT32YezfxOkt3Xdz5g/wCHMqzRMF3hutny2bge+2n3rqcMcJdhGT4m1Q0veTI4d41nsg+B06bjuVrXJb1kbn3N5W50zKOB+LBtNUwSmwbaZt/AjS/3CzT71G8PITmjiHLVzDssLpd/F12xN9zbn6AUNmiJ+Uc31bKXZs0b2t7vxc4vt8lwI+j71pfCLCPwblNskgs+odzD8noweyw1fSK6smpl2v3aMY22pfgu6wviFI2HihqnsGtfCXE9NIDCfqut0WF8QtP96P8A1FtGuDVqtbT2L3vta17rH0v3P4L5vtNQwnMeHYnXtjwySJ0puWgMIOwuTctHRWRV7DnYZDWtOGGiEpNm8swh1ztYad9+isKwvW+2/wCTWf8AJhXEeidiXEl0MFtUgja2/S5YLA+FztdWjhfmx01O6gxckTRAiPV1IbcGM/vMt8B+6VEZk/TTF87D9jVJ8VcsupqgYjg4s+Mgygfu20y7eHR3lY9xXY2qmYfldvk51tN0vcjuA3+Oqfm4/tetiWP8C/ylVW/YZ9r1sCx9V+V/3waYfsRgmXv0uD/OTfbKt7WCZe/S4P8AOTfbKt7VvVcr4Iw8P5MH4yfnqfmWf1rdmeoPYsJ4yfnqfmWf1rdmeoPYozfjj++wx/dRxV1W2gony1JsyNpc4+TRcrA4MKfmfCMRr6gHUxwe346pG+YbHa3uWgcaMa9CwBtPGe1O7f5tlifidI8xqUflTDcWw7LTYqCGiMUjS880y6yJBeztJAvYgW8ArYfojq9/+CL+qtFg4UYz+FcpsbKbvgPKd8keof4bD2tKuaw7hnWPy1nh1LXbcwmFwvtzGklhv333A8dYW4rLPHTfbh9y+KtyERFiaBERARmP4DBmGjEeKtLmBwcAHObuAR1aR3EqBi4a0NPViSiE0Th0LJpAR7De/wBauKK6yUlpMq5T7tEVieX4cXwsQYsHSsBuC5xDri9jqbY3sSPYouPh9QQTNfRxPie31XxzTNcPfrVpRQrpdkyelexx08XJhDXOc63e61/qAXIiKpIXxNEJoS2To4EHcjY9dxuF9ogKS/hZhzn3bHI0eAlfb6yT9asuCYHT4DS6MJjbG09bXJcfFzjcu95UiivWSqWmyqmVwgqtiPD6gxKufLWROL5HanHmyi5PkHWCtKKJpzwyWk+SuYJkiiwKvE2GRFsgBAJkkdseuznEKxoiiqdd2wklwQWYco0mYnB2JxXeNg9pLXW8CW9R5G66OFcO6DC6sSQxFzmm7eY5zgD42O1/O2ytaKyyUlrZHTO96CIioWILMOUaTMc7X4tGXOa3SCHvbsTe3YIv/wAlTUELaeBrIRZrQAAO4DYBfaKXTa0RpBVvGcjUWN4g6bEYnOkcACRJI3oLDZrgOisiJNOe6YaT5KrQcPKDD61ktJC4PjcHNPNlNiOhsXWKtSIpqnXLCSXBB1WUqWrx0Vc8ZM7S0h2t4F2Wt2QdPd4KakYJGESAEEWIO4IPcV9IodN8jSRCZfypS5dme7CIywyAB3be7YXsLOJt1Km0RG23thJLgrlNkiipca9KgicJtbn6uZIRqde50l1u87WU3iNa3DqCSWquGRsL3WFzZoudu9dhfE0TZ4i2doc1wsWkAgg9QQeoUum39Q1rgwiqD+JOeNWHxlsXZa5x/Vjb1c4g21G5sAfDwJW9AWGy+IomwstC0NHgAAPqX2r5MnXpJaSKxHSQGO5OpMwVolxaNz3BoaPxkgFgSbWa4DqT3KeAsNl+os3Ta0y2kVyvyPRYhi5qamJ3OLmu1CSRvaaAAbNcAPVHcrGiI6b5YSSCIigk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85184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Kinematografija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36724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ustvarimo gibljivo sliko?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prvi posnel gibanje na traku (film)?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Iz katerega obdobja so prvi posnetki (zapiši stoletje)?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vse sta izdelala brata </a:t>
            </a:r>
            <a:r>
              <a:rPr lang="sl-SI" sz="2400" dirty="0" err="1" smtClean="0">
                <a:latin typeface="Calibri" pitchFamily="34" charset="0"/>
              </a:rPr>
              <a:t>Lumiere</a:t>
            </a:r>
            <a:r>
              <a:rPr lang="sl-SI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hitro se mora premikati trak s slikami, da ustvari gibanje?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Kdaj se pojavijo barvni filmi?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je </a:t>
            </a:r>
            <a:r>
              <a:rPr lang="sl-SI" sz="2400" dirty="0" err="1" smtClean="0">
                <a:latin typeface="Calibri" pitchFamily="34" charset="0"/>
              </a:rPr>
              <a:t>tehnicolor</a:t>
            </a:r>
            <a:r>
              <a:rPr lang="sl-SI" sz="2400" dirty="0" smtClean="0">
                <a:latin typeface="Calibri" pitchFamily="34" charset="0"/>
              </a:rPr>
              <a:t>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7"/>
            <a:ext cx="1766317" cy="23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s://encrypted-tbn2.gstatic.com/images?q=tbn:ANd9GcQBgJOUFRKzb7gLiJdCUrDAPIbFrSHYzFYuOFbZfYrVoW2ZNpy0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13176"/>
            <a:ext cx="169048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Halo, tu radio Ljubljana!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3672408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21. Katerega leta se RTV Ljubljana preimenuje v RTV Slovenija?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22. Kaj je bilo značilno za program radia po 2. svetovni vojni?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23. Kateri so trije osrednji radijski programi v Sloveniji in katere so njihove značilnosti?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24. Katera dva studia RTV Slovenija sta tudi še pomembna?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8370" name="Picture 2" descr="https://fbcdn-profile-a.akamaihd.net/hprofile-ak-frc3/c66.66.828.828/s160x160/603366_452482544799961_101223716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97152"/>
            <a:ext cx="1524000" cy="1524001"/>
          </a:xfrm>
          <a:prstGeom prst="rect">
            <a:avLst/>
          </a:prstGeom>
          <a:noFill/>
        </p:spPr>
      </p:pic>
      <p:pic>
        <p:nvPicPr>
          <p:cNvPr id="58372" name="Picture 4" descr="http://www.lukatarina.net/wp-content/uploads/2012/06/Val202_logo_f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81128"/>
            <a:ext cx="2238183" cy="1656184"/>
          </a:xfrm>
          <a:prstGeom prst="rect">
            <a:avLst/>
          </a:prstGeom>
          <a:noFill/>
        </p:spPr>
      </p:pic>
      <p:sp>
        <p:nvSpPr>
          <p:cNvPr id="58374" name="AutoShape 6" descr="data:image/jpeg;base64,/9j/4AAQSkZJRgABAQAAAQABAAD/2wCEAAkGBxAPBhIPDxAUEBAVEBIQDxAPERYWFBEQFBEWFhYUExUYHCghGBolGxUWIzEhJSkrLi4uFx8zODMsNygtLisBCgoKDg0OGhAQGywlICQsLCwsLywsLCwsLCwsLCwsLCwsLCwsLCwsLCwsLCwsLCwsLCwsLCwsLCwsLCwsLCwsLP/AABEIAK0BIwMBEQACEQEDEQH/xAAbAAEAAgMBAQAAAAAAAAAAAAAABgcBBAUCA//EAEIQAAIBAwIEBAIGBgYLAAAAAAABAgMEEQUhBgcSMRNBUXEiYRQycoGhwSM3QmKRsRU1UoOzwhYkJjNTgpKisuHi/8QAGgEBAAMBAQEAAAAAAAAAAAAAAAMEBQIBBv/EAC0RAQACAgEDAwIGAQUAAAAAAAABAgMEERIhMQUTMiJBFCMzQlFhNBUkcYGR/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MAMgEBkAAAAAAAAAAAAAAAAAAAAAAAAAAAAAAAAAAAABgDRu9ZtqTxUrRi/TOf5ElcN7eIVsm3hx/K0PFtrlrVn0wrRb98fzPZw3r5hzj3cGTtW0Ipq1lf2d5O6oVZVqbk5uOW8R9HH09i5itiyR0WjiWTs4trXvOWk8wkPDfENO8of2aq+vD818itn15xT/TS0t+mzH8S3q+rUKd9GhOolVl9WL8/vI4xWmvVHhYts46XjHae8t0jTsgAAAAAAAAAAAAAAAAAAAAAAAAAAAAAAAABhvYPEE1zXK95qP0Oyyo5xOpF98d9/JGlhwUx19zI+f2tzJsZPZwf+tqw4CpKOa9SVST742Wffuzi+9b9sJcPotOOck8y93nAdvKH6KUqcvJ99zyu9fn6u7rJ6LimPoniXMsNVuNN1BW15mdGW0ZPfC7ZTfl8iW+OmavVTyq4tnNp5Paz96vPFFg7LUIX1q8QlJNqPbL3x7NHuvf3azju53sM62SNjD4lscYU419Lo6hS2kunqx6fN/JnOtM1tOKUnqFYyYq7NPKWaFffSNKp1fNxXV9pdyjmp0XmGzqZvdxRZ0CNZQ3mDxytJdKCoutUqqTjviKUWlu/dos6+v7vM8o8mTpR6tzNvrZQqX2mOlQm1ipCbez916E/wCDpbtS3dxOWY8wsjS9Qp3VhCvRl1U5xUov3KN6TWeJTRMTHLbOXoAAgnHPMWGnX6taNF3Fw0m4J4Uc9k8JvLLeDV9yOqZ4hFfJx2h64P4zvLvWPot3p87Z+G6inu44TS3bS9TzNgpSvNbclLzM8TDzxJx7Oz4wpaerdTVTozUc2sdWfLHyPcet145vyWvxbhOkVEqE8c8wYaddxtqNL6TdSw/DT2in2zjLyy1g1ZyR1TPEIr5OO0OZoXM+UtajaajaOznNpQk28ZfbqylsyTJp8V6qTy8rl78SskopmrqGpUbe3dSvVjSgllucktvzOq0teeKw8mYjyh/DnMSGocVytKNL9CouUK7lvPHpHHYs5dWcdOqXFckTbhOyokAAAAAAAAAAAAAAcfiu+dDQ6k08Sa6Y+7J9enVkiFH1DLOPBaYc3gDTFS0nxmvjqPOX36fIl3cnVfp+0KvpGvFMXXPmUpKbYAODxlpkbjRZ7fHBOcH7d0WdXJNMkf2zvU9eMuGZ+8OVoc/pnBc6Ut5QUopv5bx/Any/lZ4mFLVn8RpTW3mGpwvPx+Drig9+nq/FdR3sR0Z62Q6M+5pXx/w6XLit1aLKP9mo/wAdyHerxk5XPRb84Zj+EtKTYU1z6/rOy+zP/Egaeh8bK+bzCUcx501y0kqrSbo0/Dz368Lt88ZINbn3+zu/weuVkay5dw6dqn6V0ert3fT9x5tce9Jj56HGutH4l+hO4lfU1UUXPwIQ9N8LbGSWuTX5ivDyYukPLDiupqWjS8dLx6UlCq0sKWezx5PYg2sMY7dvDrHfqhMiskUVrldafzd+kXcc0nOM02sroccKS9mzXpHua/FfKrPa/Mrwtq1OrRjVpyU4yWYzjumn6MyZiY7SswpnmF+tm1/uf8xqa3+PKvf5rpnLppOXom/4IyvMrKl+XqV/zOurqoupQ65Qzv0tSxH8DU2Py8EVhWx/VeZdbnvYL+jKF3HCnCqoZS3afxLP3xI9C31TWXWeO3Kf8KXruOHLetLeUqMHJ/vY3KeavTeYS1nmGnxHwbaajeU6t1Gc+iLjGCqSjF5ectJ7nWPPfHHFS1YlWfL23hS5rXNKmumEHWhCPpFS2Rf2Z6sFZlBjji8ruMpZAAAAAAAAAAAAAARzj2i5cPTx+y1J+xa054yMz1aszrzLY4PuFU4fpNeS6X7o52q8ZJSem5Ivr14dsrr4Bz9erxp6PVnLsqcvxWCXDHN4hW3LxTDa0/wjPAv6PhqtVltFuTT9lgt7c9WWIZPpf06t7T9+WpwQ+jQLuq/qvOP+n/2d7Uc5K1RemfTr5LOhy0ptaVUl61NvuRFvT9cQs+iV4xWn+0xKLbU1z5/rSy+zP/Egaeh8bK+bzDjTtP8AbahaavWqVrZwpyo9UmofFHMc48vJ+5LzHtzbHHdz+7iV0axqFHTeH51nHppUafwwj8tlFGXSs5L8LEzFYV7pU9Z1mxndSulZWjU+inSinOSSfm/LyyXbRhwz08cyijqtHLHIdYV8vSrBZ9cJ7jf/AGvMH3WwZqwj/GHCdvqdj0Vliok/Cqx+tB/mvkT4c9sU9nF6RaFbcutUudM4xekXEuqnKTjFZ2jPGVKHyaXYvbNK5cfuQhxzNbdMvPML9bNr/c/5hrf48mT5rnuI5tpJecJL+KMyPKwprk2/D4zvKMliXTP/ALZ4NPd74qyr4vlKQc9qyXClOGd5XEcL5KMiHQj8x3nnslXANNx4PtU/+DF/xK+x+pLunxSAhdqW4I/XBefbr/8Akamf/HqrY/1JXSZayAAAAAAAAAAAAAA+F5bRq20qct4yi0zqtprPMI8uOMlJrP3QDR76ek6pK2uE/Bk8xl/KS/M0stI2KRavmHzmtmtoZZx5PjKwLa6p1aalTmpJ9mmZtqzXy+jplpeOay9Va0YQcpSUUllts8isz2h7a9axzaUB4l1mWoXcbO0TlHq+KS/a/wDlGlgw+zX3Lvnt3anbvGDD4bfE9xGx4ehZU3mc49L9enzf3s4wVnLknJPhLvZI1teMFfMvhfr6DwRGi/8AeVu6811bv+GMHdPzc/V9oR5v9tpRT72SLg6y8DQacX3kvEf/ADblTav15Jlqem4fawRE+Zdwrr6oeeVlWq6lZulSnUSjPqcI5x8cO5o6NqxW3MoMsTMw3eZ/DU7nha3uqMG7ihCGVFfE6eFlJeqeDnWzRF5ifEvcleY5btJ19Z5aVKMoSp3Sh4co1FjqnDs/vRz9OHNzHg72p3R3hfjh6doDsLyzrxqwjOMOiDafVnGcdibLgjJfrrZzW/EcS6vJCwr0qF3Uq0pUo1KkJU3NY6lh5wR71qzxET4e4YnutAoJ1a8Rcxrqx12tRnYSnRTSo1Fn4tt3sntkvY9Wl6xPUhtkmJ8ODwNpl5qXHP8AStxSdKlF9aclhSaTUYxXfZPuTZ70x4vbrPLmkTa3MvHM2jXhzDpXNO3qVY04U5/BHKk1nbI1Zr7U1mXmTnq5TXhDjavf6s6FSwqW0VBz8SfbK8irm160jmLcpa3mfsiXFulXekcaPVbSk61Co+qqorOG/rRljfD8mWcN6ZcXt2nujvE1tzDQ1Cve8Ta1RgreVC2pvM5STxHddTbfd+R3WKa1Z78y8nnJPeF3WtCNK2jTgsRjFRivklgypnmeViH1PHqneDLKtHmzd1JUpxg518TcfheZbYZpZ7VnBWOe6vSJ65lcRmrAAAAAAAAAAAAAAABytetbWrbqF10pN4hJvDT/AHWTYbZKzzRU28eHJXjKjEuCqkJuVrdYXdLOPxRc/GVn51ZH+k3r+jc/0MuKkv8AWbrK898/zH4ukfCp/pWW/wCrfs2KuoWWl27hbpVa72eN3n96Xp8jmMeXYn6u0JJz62jXpx97Phw5odW6v/pt5nv1U4P9r0ePKK9DrPnrjr7eNxpad8+T38//AE6mt8OVLrXqdWc14EUsw801vhe+xBi2Ix45iPK3taF8+et5n6Y+ySxjhYXYqTPLViOI4eg9YaAyBjAGHBN7pP3R7zIzg8GQPMoJ90n7oc8DKWwDADABrYBGKS2WPYDIADGAMgAAAAAAAAAAAAAAAONxFoEL2jFSk4Si8xkvzXmT4M84pUt3SjZrETPHCIX/AA9eWVrOrC5fhwWX0yaeM47F6mxiy2is1YmfR2dak3rftD56ZpF9f2iqu5fhttfFNt7PfY9yZcWG3HT3ca+ts7VOqb9kl0bgyhQqKdRutNbrqXwp/ZKmXcveOI7NXV9Jx4p6rd5SZIqNZkAAAAAAAAAAAAAAAAAAAAAAAAAAAAAAAAAAAABq6jUqRsZypR66ii3CPqzukRNoi3hFmtatJmkcygd/eatXs5Uqls+mSxLFPDxny3NKlNek9UWfOZs29lpNLU7T/TxpdxqtrZqlStpdCba6qeXlv3PcldfJbmbOdfJvYadFadv+E40GvXqabGVzDw6u/VHttnZ48jNyxWLcVns+h1L5b44nLHEuiRrIAAAAAAAAAAAAAAAAAAAAAAAAAAAAAAAAAAAAAwBkDABAZ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81128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51845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Katerega leta so bile prikazane prve filmske projekcije v današnji Sloveniji?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se je izogibal poročanju o tem dogodku in kdo ne?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pomeni beseda provincialen?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Čemu se lahko zahvalimo, da so kljub majhnosti naših mest, filme pri nas predvajali le pol leta za filmi bratov </a:t>
            </a:r>
            <a:r>
              <a:rPr lang="sl-SI" sz="2400" dirty="0" err="1" smtClean="0">
                <a:latin typeface="Calibri" pitchFamily="34" charset="0"/>
              </a:rPr>
              <a:t>Lumiere</a:t>
            </a:r>
            <a:r>
              <a:rPr lang="sl-SI" sz="2400" dirty="0" smtClean="0">
                <a:latin typeface="Calibri" pitchFamily="34" charset="0"/>
              </a:rPr>
              <a:t> v Parizu?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Kje so v začetku predvajali filme?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večinoma prikazoval filme?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posnel prve metre filma v Sloveniji pred 1. svetovno vojno?</a:t>
            </a:r>
            <a:endParaRPr lang="sl-SI" sz="2400" dirty="0">
              <a:latin typeface="Calibri" pitchFamily="34" charset="0"/>
            </a:endParaRPr>
          </a:p>
        </p:txBody>
      </p:sp>
      <p:pic>
        <p:nvPicPr>
          <p:cNvPr id="2050" name="Picture 2" descr="http://www2.arnes.si/%7Elkkpcj1/fotografija3d/Grossmann_portr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402753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1484784"/>
            <a:ext cx="7848872" cy="3888432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8. Zakaj smo bili Slovenci tako pozni pri nastajanju 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	</a:t>
            </a:r>
            <a:r>
              <a:rPr lang="sl-SI" sz="2400" dirty="0" smtClean="0">
                <a:latin typeface="Calibri" pitchFamily="34" charset="0"/>
              </a:rPr>
              <a:t>filma? (2 vzroka)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9. Kdaj in kje je bil ustanovljen kino Central?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10. Naštej posnetke, ki jih je zapustil dr. </a:t>
            </a:r>
            <a:r>
              <a:rPr lang="sl-SI" sz="2400" dirty="0" err="1" smtClean="0">
                <a:latin typeface="Calibri" pitchFamily="34" charset="0"/>
              </a:rPr>
              <a:t>Grosmann</a:t>
            </a:r>
            <a:r>
              <a:rPr lang="sl-SI" sz="2400" dirty="0" smtClean="0">
                <a:latin typeface="Calibri" pitchFamily="34" charset="0"/>
              </a:rPr>
              <a:t> (3).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11. Katerih pričevanj je največ in kdo jih je posnel?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12. Ali je bilo po 2. svetovni vojni lažje snemati filme?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13. Filme s kakšno tematiko sta snemala zakonca Badjura?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14. Kako se imenuje prvi celovečerni amaterski slovenski film? Kdo ga je posnel?</a:t>
            </a:r>
          </a:p>
          <a:p>
            <a:pPr marL="457200" indent="-457200">
              <a:buNone/>
            </a:pP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0" y="-2835696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013176"/>
            <a:ext cx="2635374" cy="17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984776" cy="5184576"/>
          </a:xfrm>
        </p:spPr>
        <p:txBody>
          <a:bodyPr/>
          <a:lstStyle/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15. Kaj je bila tema prvega slovenskega celovečernega filma?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16. Kaj so storili z dobičkom od filma?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17. Kje, v katerem kraju, je med 2. sv. vojno, delovalo edino slovensko filmsko podjetje?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18. Pod katerim naslovom Arhiv RS hrani gradivo posneto med partizani?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19. Naštej avtorje filmov, ki so snemali v tistem obdobju.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20. Kdo je po 2. sv. vojni, v namen politične propagande, začel izrabljati film?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21. Zakaj pravimo, da so komunisti izrabljali film?</a:t>
            </a:r>
          </a:p>
          <a:p>
            <a:pPr>
              <a:buNone/>
            </a:pPr>
            <a:endParaRPr lang="sl-SI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1628800"/>
            <a:ext cx="7848872" cy="3816424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22. Kako je naslov prvemu slovenskemu zvočnemu celovečernemu filmu?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23. Kdo je režiser prvega slovenskega celovečerca?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24. Po kateri noveli je posnet prvi slovenski celovečerni film?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25. Ali je bila po 2. sv. vojni filmska komedija pri nas zaželena?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26. Iz katerega filma je stavek: ‘’A si ti </a:t>
            </a:r>
            <a:r>
              <a:rPr lang="sl-SI" sz="2400" dirty="0" err="1" smtClean="0">
                <a:latin typeface="Calibri" pitchFamily="34" charset="0"/>
              </a:rPr>
              <a:t>tut</a:t>
            </a:r>
            <a:r>
              <a:rPr lang="sl-SI" sz="2400" dirty="0" smtClean="0">
                <a:latin typeface="Calibri" pitchFamily="34" charset="0"/>
              </a:rPr>
              <a:t> </a:t>
            </a:r>
            <a:r>
              <a:rPr lang="sl-SI" sz="2400" dirty="0" err="1" smtClean="0">
                <a:latin typeface="Calibri" pitchFamily="34" charset="0"/>
              </a:rPr>
              <a:t>notr</a:t>
            </a:r>
            <a:r>
              <a:rPr lang="sl-SI" sz="2400" dirty="0" smtClean="0">
                <a:latin typeface="Calibri" pitchFamily="34" charset="0"/>
              </a:rPr>
              <a:t> padu?’’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27. Naštejte najbolj znane slovenske filme iz povojnega obdobja (glej tudi slike).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698" name="AutoShape 2" descr="data:image/jpeg;base64,/9j/4AAQSkZJRgABAQAAAQABAAD/2wBDAAkGBwgHBgkIBwgKCgkLDRYPDQwMDRsUFRAWIB0iIiAdHx8kKDQsJCYxJx8fLT0tMTU3Ojo6Iys/RD84QzQ5Ojf/2wBDAQoKCg0MDRoPDxo3JR8lNzc3Nzc3Nzc3Nzc3Nzc3Nzc3Nzc3Nzc3Nzc3Nzc3Nzc3Nzc3Nzc3Nzc3Nzc3Nzc3Nzf/wAARCACfAT4DASIAAhEBAxEB/8QAHAAAAgMBAQEBAAAAAAAAAAAABQYDBAcCAQAI/8QAOxAAAgEDAwMDAgQEBAUFAQAAAQIDAAQRBRIhBhMxIkFRFGEHMnGBFSNCkTOhscEkQ1Jy8WKS0eHwY//EABQBAQAAAAAAAAAAAAAAAAAAAAD/xAAUEQEAAAAAAAAAAAAAAAAAAAAA/9oADAMBAAIRAxEAPwDYgqhV9C/lH9I+K8OzP5F/9orrjav/AGj/AErg4zQcnbn8q/8AtFckr/0px/6RXpxmuGxQBtfs4ZoGfsqzKCVAUZzWV/Uao+qC2n0qI5biRl4x81tTKrDkCqTabatL3WjBYDjigzfr7Smg0W3mtLeNdoyxRcY+9ZXJdyrj1Dx5Ir9L6pZfV2bQrtAIwQRnisK1zorVYdUlSO2JhL5RgOAKBZ+slIOTn9VFewzTzSBYk3EY9KpknNMp0bp23ss319ItyoJZF+f0qTTEtNMtTqFowkMuFjLeEH3oLk3SWqmxOyCNUIDjeBuwa+0fSO3C9ndWFs0zvhZt4JQnxx7VNa9edhJfrJTKzjaFQelaXf4z/D3lvI2SV7nJUsfyGgbLjpzStDWefU2WabG2JgBzJ5wAKIwfiVYx2RSWzmW7RNoQRgjIH6cVnvT+tu+tQPfN31Z8L3DuUMeM4rXYbGztrYNbwx7icnCckk880CBoaPrmrTatrKxxQN/1rgUdi6rutKs5ZYLXNmGKIwh9Ix7/AKURnso9TCC7tA4hk3JtyDnPBIHkfarpuzvEUgTtkbSrLkEUGS9TdTXGuXyTSGNVXhVRcZFBJd5k5JGfBIrTdd6LsNXLzWapYXBz/hjKSH7j2/UVnd9Z3djcvY3ylJ4PSqnx9iPkGgieNkIHc3f9tXNJ1aXTZWaFlEjf1EZIFfWGi3d47GJlUrjcrMAf2qDVtKaxuez3UMpOAinJNB1dXZmful8M/wCbijPTOqyWzPGbcXduw2yQkZOPkUANkyHMz4B+9HOnbnTbK1ujK0n1bArEynx+tA56L0/a6zadvRbtLVxIHDMMyLzyDWklH07RpEkfvusRG4gZPFYT0vBrEbSalp8zCe3O5lzjeKdtN63n1GftXm2CLtH8x8nFAv3V5Fq0faMjRoy7D48/FdObKz0G2FwBLDbyetB5f7ZoRpvauJZYdm5kkJ3fqfary9iG9is72NZLeWUbvkA0Hupdd967imtbFbe3iTakUZHI+9Kr3TC/kugxV5iSVPnH60W620S20DVFbTmZ7SQbvUMiM/GajtVstR1G3jCFlK+pj4BoCvSM1qt19fc42Bgu0+9NnXyWsvT5lSSMbWBAKjkUnSWclmHGmICqg73fBU/pQ3VF1O4sEuLqTEAOFjLc/wBqATO/YYds5zzXKRtcXiKzcMfYZ/aoJt7YIU7RxnFWUkjt2imiJDqaCzqQe2It+323HI480V0SykSzaZyoWT05280P1XVUuLdYVCvIx3PIRz+grrT9Qmm8hgq8AKfJoJ7lBZTFFZJDjkZGKoW10dxjdN3q8AVbmtJbm6Z1jKYXLNjzVUtJbvGYipkJ8keKC4jPbRJIPyyErjHtUtnPYRzSNOH3qMxj2z96oTt2yhWRnLcuvnBqFSe67EYLCgNaJDZy3s73oDK6YBb2JorpFvb6f3WnhWTc2F9wBS3bJvlUNIyhs4IFE4rl9PumWd45FZBt/wDFB+ls+lf+0f6VwTzXf9K8f0j/AErgnnxQcEgmuCea7YgeeKD6vrNvYQuzNufBwq880BPIIPNck4oZ07qC6lZfUbWXJxhvNEyT8UHOeKr3FvHNGQwHx4qckivhnFBi3W/4f6i+py3WmJ3opTk5420GuekbvStMVrq5OHILRj8orfLo4hYhdxx4PvWYdT3et6hdtYWljGtswP8ANbnBoM8MEmrXdvaWdlukBx/L9xWkaN0zp+nWonmsI5ZYcdx5fUA3wo/+q90u2bpzSkMGmtLqc2FZlXOB7k/tX15rxtrSWXUnSCMEoUYHd8jb8n5FBYvOndHkuxq0doEu4lyoRMKT7EqB5/aiKSiK0gkiYGRsh93t/as8vfxEMUf0+lWjlANvcu5CW/sPH2oHL15rx/JdJCOeIowOf3oNbLSOD9IH7n9akHz8g10lpcJieSF9zMCAvhj71iU/VmuS57mp3bZ//pUEetawZRIl/eb2HB7rZNBudxLFZI7XDSQgABj2j4/2pf12Lp/qmFIre/h/iMaEQyEkEH458ikjQrrrC8kC6bd3cpU5wZCR/nR/Wb7qC1tbaTqzS45bUsB9SkY3xn5/+vegUb7S7y0n7E3cjuhkMAT5Px9qhsdMuGuBLcMwVHAeTyV+9OrXdvrFwtq4ij1NE3WbhvTcIfAU+3/afBFKUOo3ETXMAYq0oKsD7fr/AGoLWtRma77G0NGB6WQefvS/JG9uzqcjnwfNXFvrqO6UJkke3mr88YvZmmuNiLnLc0HPTmuahYXIjgkKxZBcEZBHxXeqXkVzqD3VuhCucyouSF+aqbYry+jgtQywsdrOOCR9qcb/AE2LTNGMOnBS0g/m5GWYfNAK6bVzc4Ro0iOMuRzVvqK0ETiWKQNIXypBxtNUtOZ40ikCMsbcEgeCParuoQzXVnK4y7RgkAD2oLu7Wb3RpbOaxgvreQeqSBgzg/NJli50bV449QiljiR9zoww2B/rVzpLqmTp64xGMo75dSeMfar34i6vZ69dQXdmoVkTDc+aA1rWoacdML2Sjtv4Pis+u76adtkjlgOFJPtX1rdPPGtvg8cKKnu9C1Cygt7i6gZI5/8ADJoKks8jxiCPOB5HzXoIRFdiDj2NebXt2I2ncfFefTzSozJEzKnLMBwKDy4LvNvddmf9KOaI6+pIAqSD1Mx8UIK3UqRNLHvVvSpPijlpdQ213GLiJFVVwUgGWb9aAjdazLqu3T7SBY3HG5feqD6dHBedvUCYyEJyh/qoro2kXN3c/XQqLONGyFYephQvXrKUauAbkNFM3knHNBXs1aJZJu3lWJAJOTVCS6TttgnfuwKZRYWlxbfSadua7HDZPpB+c1QvNDa02x3KxvIVJbbQdaTazXbRQWrZkPKn4rvqLT7+xeM3TKznjIFfaD9bEzTWZCrDnJJHJo/ourR6lJNDqkSvLGc+ug3nuqAuf+kf6V4HDYK+D4pWtdQnmuY4nRlXYAT+1MEVzGUAHAHAoK2sXTQwOV8+1Zx1rqExsIWjTG8ncyjnNaHqVynYmYKjbQfzGshkXUdQ1WdWSQ2qnx7IPnFBofRzyDT7Yldu9AzfembvxghSwyRkUq6ZKdPt40Zw6CMbfkiqlrrT3mqMhUrCOFJ80DtkMoIriVykbEfqKHx6rHHGgbgM21fvXd5PFcRhEkwxHke1ABuOpIopZIppe24bhWry1vYp7SRm/OeeOMVn/VUkdhqxe933GMkBW5J9qIavFN/BLYWskscz4M3ttU+39qAlr3U9hbRvMZe/2gI+0jY7knwPfjyTWS6vq1xqd01xcuSy8IoOQg+Bn2r7UbsXEwEee1ENkYPuM8n9T71RCmQ8Dig42Mx4+wqeHTpJTgDkmrFvDjHHv4HvV61kMTsox580HNroxjBeSMOo+fBNMmkaCz6zFDDGrM4UFsZ2g+ePapYQZ7ELGQFxhvkijfTE81tLGYFVZA2x5M5oNE0LRbTS7VYoVBYL6mAxmpr/AE+31C3eC7iWWJxho2GQw+KoxamQ+GcEFf8A9/vRK2nym0H1bN3/AMUGF9fdOTdNMf4cXmsEl7sE2Tvtn91J+D/tQLXktjdxX43EX0KzBQPLHhv8wa1H8S9Omm6a1N4ZVWGJ0kcN/WR5H+dZHcSd3pvT3OS8E0sPPspww/3oIbm9mXIhiWIEeR5qumZgfWd3k++a4DMzkHgHzVq0eC3kP1CMyN+Ug0BvRrHUNWCfwm1MptxnAYAirzxa9prvPqGk3AVwQX4wBQS216+00NHpc8ltE5wcYzj9avpqWoalaFHvLmQA4KNISGoDfT8Us6RRA7VZi+D4p0h0iGWCWRANzJgKPf5pb6UsSIIrm5Zgi/HtT3pd4t5FK0MOEUFd3zQZBJ+G3UD3BNotrMm4kFZh6fsR80A1bRdT0acw6hZzwtnglcq36Gn7p5dObqiW6vtReARzOpgErDdzwTzWl6joOma/ZBDPMYselo3oPzTGzRSx3C/mByVAoxqHUN7eJFHdSl7aPlIyOAa96m0Q6Rr11YLIZRE2Vdl5INApxII8NwAePmgnnupZ5g7HcB4+1G7PXbw2cWnWkEaI/DlEyzZ+aXwojVGBByOaZOm5jbB54IWMzjAULuoCLdLxYMNxcuLnAYRg8c0z6FoVvpf82W07spX85GcVQ0ey1H6mR78q6MgdWB/J9qmveqmiuns4XEp2n8vzQV9Z6lhsXlLwMrjhRSXqd42pGO4IIYHcwX2FNOnxafrNy8mpqWeEbiD4/elzqDU7P617fTIUWFTtBUfmoD1lqEWnaQ8iJjvekMeDzVnTDealZqZYUkQ5HcJGaVbm8Waz7IXBBxjPOftRjQtZgj7dsUeJVTB2e5+aDu8hkjItorVlwcsUPJNQ2ltKzlp42hG3gkYzU91qNxIydoE7XP8AMA5xVW61+e9dIGTaIVxke9Bpt3qtzE6iNhubHq+1Xo9bQ2I2vnZwTnyap6bumtIXubUwlcMpceaE62qrbXKabHvuJnJ3KfSnzQDdU129utSUWdxH2WkUFCeC2aaLuK603N1FZ5yvrcHArKrG4/h8kiXtqxkY4QvkYPyKdJeq2u9M7UMh7+AixuMgnxQWLbUri+uhIxEMUZwGkP5m+BU17qUdiHKOv1OCwBHppbu7VGv7eC/umjRcFigOB96p63cWwupUtJXuYYyMM/BxQM+ka9JJatLfSINpO3280QTUWkj7isEIHALeaRbe0MjQyw3iSBjwp4CGutU1yaByssccqo35lGM44oPtUlnvdUCSKiZkB3k5wM1W17VbkxXhEp2yYjGD/ST/AJGvX1Nr9RbQKsTPySFAwP1oVqq9uKSHeHYsDlRgfNAHfKrgeKsWyepVz98VVmbOPt7UQ02FpHU0ByztFnh2kYOPNcHTXhYkDd96v206WkYMsiquPBHJqGPqFHZooESQA/mx70FrSLeUzqMkcc49qbEjEEKEIAyY8Dg/rQWzE4gNwkJwRnIrmXrRINsVxGqqvGT70DXZTF3Z29bA7wo8CpoNWnhuyXmVA353bwv2+/6UF0bqSxddpKbZCDwfP71B1EWLPdWfqhLbgCOBigZurLq2ueg9XYnOICEVvJx7/wCdfn7vSiyW3LDYX7mPfOMVpHUy6iOjO3Z2088OAb25xhI9xzjB5rM24kAIP7Cg89SlWb8pPsfNEr+Sxu3iSxR4iAAd5zk1OmmJc9uKJwUIySTg0Wl6dex0f6wPAyqQy5HPmgA6sjJJDBNB2JljHvw/3ox05M1tclItjNsyAw4qvrMs+ux20kcI7ka49I5YV9p1rNZOFuQYWkwodvg+9A4aVqM3Y7TKO3u5ZD4p+6WiVbBmBB3Z4zSDoNin1TxLJujjcAsD+YVpdnBFHbqYMrxgj54oMt6kstKEtzLqPolEjBe16SfihWidbaz0pIYoGS7s/IjmzkD9aN6ppcT63c3t9IjQ5Kojnw3zQB7Db3FljRowOJj7fagj1DqJ+odUn1BkSG4mAXt+QoFB+oII7WZY0k3tsy2DkZqK+iW1mE0WDzyuap3Ld1y3seQM0DRp3TKSaVDd3V0u6VcxxoPNRWCanoTi7EOI0BCkjlv1qlbSalaw28yIXtI+VYjjPxV6+uW1QtcXNx2gBxGp4IoDUuo3EWnpetchrefO5AcFc+1DYk021jN/FKTIcnGc0FYvdRGK33PEDgj4r6W1uLXT3iZMnyQDnAoCV9r6LaFbSAJLMuGdfJpcjKKN4P8AMB5U/NeLJ3B+cqF8ZFSWUAnlU55z7jjNBe0/fHefVOqiQHOH8Gr90bq2Dzy2w9YyzgeP0q7baba3UC2cVw5uAdzBh5/Q0RuNRgtIOzeKk1vEu0oThmoFaHVmayNo57ZZ8iQj2r3TisW8ySqecDJ8/ercNzp0ss31FuwjZP5IK42/vRGHQZIbKGWNolWQcK5FA6dXdRSWlkqIFTKBUBPvigfTXUzzI1rMVcsc7gPH2qn+IFne213Ct5/hMuI8eRxSrayzWdwixSIoc4yaB76i0u46gZbfTrUtNGN5LHAqPp7pprWM3GsxPFKr+iMt4IPvTNp90tjp0KWro8wTLSMffFJM2qXkl27d15ldsON3+lAZ19IJ3Jtp2nOMuoXG37Ul3F1PbOB2wqSekjGc0esdYls7rtQxB1ZTuLeQKnmvdPhgii1C0RnYZAz4zQLunTvHI8SiMBhkBvb9KoX5nlfB/pOTRu/ktVkMluQrDC7QPFD5LWOFnka4IDLkDFBxpUkkDb5bQyF1xkD2qx1ZA3/D3gtzDHOg2j7j5/apY9QKRCAsO0o/Og5/8UZd11Xpp7W9uFOz1Qtt8EDjFBnRYFuf/NNvSlqtzD3MflOCKUrmJopGVhhh5FOv4efzLe73HgMuKA3JoSTsG2ZHtmvrfpy1s14ijSPO5io5J/U0ciYcAn9K5vGPbyidzHO0eTQNujdMQLo2LjHdkTIXwEFI2rdI27TyRzRI67vUMc/rkVPBrnU0dsI49vez4LEpjP8AfxTG1zcyz2099aLC06glQcgn5oA/T/Q8UuGaNYocAE/H6Cmm+sbCx014XjUxRITl/IHzV6OaNI8Kwzjk+KD6/Kt1pl1CZdgeMqXA55oM16i1O4Ghzdu6za3YKRxofS2SPPyaR7G/axuxI0KyjxtYe1G+r7qLu21hp4c21km3J43Se/8AbxQnRiouX7yhsjjIzQF9Ttml09LrS41KS5aRl/5f2qKwupYrBrS8uHCv+UbsivZ9aSCEwR8B+GVRgUL1G8hNqkKWxjkHmTPLfegPPdyaQsMtqndt1Hq3fcV7pWu6ddwiHVowdhJU/b4pSFzcPEYu4xiHsTxX3aChHJBz7DzQa/0naR3lw8tkSluGG0n3HvWjwoOyEaMAH3FZz+GUkyWjo8Lm228F/Kn3IrRbSSMwnts+F9mFBjH4hCO36glLO3bLg7AeK8vtSLJbQxIjQzJjZ70U6/srW46hzI4VlTfIPYigV5p82qCJrEFUgXCHwWoAOrWclvdSrcLgryADnFCZ12pkcH4NGNVjuUmb6pSsq8OWPmhkmXB3kYFAWtrxY9BNjLI2087f9666Xexe9K30itCibRu8E1X/AILez6OuoJzEOFA8n9Kim6a1W1tFvZbYrGTwufV/ag61R4ra/mfT5dsZP5QODVWTVLjtOofJYeo4rq+t2jMZ7u6Rh6kA/LVGQHcAQBjyfmg8tkMjlifT70VsY2ntYljVUaMkhlHJ+2KGLu2NgqBTZ0+tqdOiXtOLvHBA80HNrG4gmZ5dtwDlVPn9Ksabp0TmV7rdNcRkFEYZGDUhtg+I3QmUZYuv+9VtR1uSyMSqDvYfmxgED2oONXuZZf5DIipCcjauCaovfidVUltqDjcTmql1qs88RBIyW8kc1UQdwkscfvQbj108WrafEFt90sY3Lgc+Ky20S0W77epWspZHGNhwc09dWatLZ2G+2cO7ADKD8px4pd0HpLWeoIJ9RWQwxE8ySjl299tAUvboXsUttawnIHGG4FKpmuLaY2yQFlJGWQ5OafZOibHS9NL3N5cNIEyGiOAxxWcwT3drf7ljl9D4w4/1oPY5niuit0XCjwD5J+9Xbs6TPFHML2Xup/iIy5x8YovDa6bdzpFdqIrp0Lbg2Rn4oJe6JPFbyTTQOkavtLAcH4oOljtrm4Ml7fJbgL6GZc7jQ+ecmOWGI99UbiXxx+lQupuHYQoxIGMH2qey0ie7uILS3Rjc3DBEQ8Dn3/T3oILWRe+YreNnEi4Khckn5xVmWw1qOAKlrKsHlecE/wCdbJZaNpPRfT5FvBDPdYw9xIoLSSH9fApJmuizN3jksecL4NAiX6OY4RcRSxMy5R2XhxV/orUWsNVFpKQILgFc48N7HP8A+80zaYf+Oez3YWT1w5wQrfAz4z8UD6it+zOksalJFcs68DafsM/OaB4WXLFeAR7iuri9isLdp7lxsUZNBNM1FbmFXDAFl9Q+DU+o6fHrEcUFxIyK0iklT5UHkH9RQT6f+IdnYIt3caVOyn0xTPEdv7HxTU/Ullr2mLc2rcnwPg++aYdKGk9RaANMmtYXtFTt9kAELgY4PsfvWex9IS9H315C85ks5mzav7Eff4NAQ/iUyHBYnHgUtdU9UXdpttbJk70uSxIyyj2IokI5Lq6EECs7t4WhN10tqlpqpvpIUluW5VA2f2H7UCrb2El3tBSXZwHc+x+//wA0WksUUt/D4jKI0w7EcA1HrMmo2KuJIZokfDSJsxiprWftxq4uezAyklf+qgV9SjeMiZ1GT5Iqrcy90q3A4xTAbL+IfUSlsW+M5+MUuTbEcqh3KD5oPo1ZpUQE5YgAUT1XSLjTTF32T1jI2t4obFNtdSyZAYHNGZLW+6gVprC0ml7C5coMgCg0b8MYpG0ncbnLMNwH2rSbON4oQRLuwORis7/CZ9ulhWQYGVZvcGtKiB2eQePcUGL/AIm3ccfVEY27B28Sc/mGaGp1FZrdW0Me/tRr5zjmpPxhXt9TpJj80XgDilSx00XEHeZivPAHFAU1iWS7kuJHO7ceD8ChBj7duEZSxJ4bzRK3aFU7QVjlsEtXepwRwzxpbSq4wMhaC301cXQtwGcG0hB3KT4NSv1LcTarLIWH06LgKfBpe1e1ntLpo4u8I3UNjGAa8giQqwMhCkkoWHmgsXOrRy3M1wYVLOuB9qDO5dtzHJNWr6D6dli9JyM5X3qCRe0wXac/pQdxJvU8jB+aZ9Gu9xiXeIwBtytLXrMeAOfAXFNuk2n0MQaeBJBs3FMYxQXdTkntoXEzZBU7WQYJpO+rSWcGXJwP6z4NNN5rEDwmIxYJ9hyAKF3ejxTRJcWKHtn/ABCfmgq2U+nxjuXKB8nlR/rUF3FaPclrd/5RXIzxirEWmtPM4toxtTyTUlxpsUM22bgEZABoNs0PRwYraCZYzGm1vy5Jp4EEKxdtUVU8BQOMVnuk6sEuY3MuFCgEE+TjwKPx6+0k/YWMkgZJoDs9nbPF25ETaePFUToNgWH/AA0e0Hdyo5NBdX6j+nUTLysecj70NPUOo3tgL20ASRwcRn3oKX4iW9pp+oaZd/SwmFZTvwMGh97qqa+iRaZbpuDh3STgYHuaNwfUaxodxbavY7psEjnnHsRQmwtI9J0yVTFiQ/1E5x8c0C3qkcr2rMbOKxmjdt7DzKP7Vc/DfTu9rD6lJJ3I7WLG4nwx4/yGa4mtJtblWGB2ecnlZOBij2kWL9M6QLSRR9TPP3JmXwq+woJOqtSttQuhaRSbY4eCG92NKl9HJGpDA4H9WM5rjWCyXbXiOe4zEtxnzXkrztp/16RtLaIds2fCL8mgoy3Lh4p4SoZeRxn7HijY0DT7jSibiST+KP8AzN5yo58DJ4xjNKs8nZuFRSdrNvQ/Y+3/ANVo6TPLOqsZFaWJG9UoLAbfcH0n9qDNL1J9F1DsqyZAyArblI+M+1OfREEOvJK91dfSQ2rLu4y5JzwP7eao9daPhLe8CFQnokYRooHjHAPn2o/+F1nBDZNdxw/U3Mz7ZGc4jgAOAPufeg0PpjpnS9Djkl08TE3B7jGZyecew9qNz21veRNDdRJLG3lXGRUEcwI859sipUlGcgmgz3rLpHVNORtT6SmcKgJltCMsR7lD/tSpplt1breZbb6YCM57jy7cNj8v6/atzSQH7UIvdPhtpZLq2RIxI++ZVXhm/wCr9aDGrvq7UNLluNN1vT1Ew4YOMnH2+RX1nrnT13Iz6hBCcjAUrwBTv1104OptBlZYlW+t1L2rKvqIHlSfcGsIkjZLkxzxvA6nEiEYKn7ig1yLTehNTj2h2gduMJIVxUU34U9Paiu7S9XmRvuQ4rKLp3jlxGWGBwRVzRdQ1Rbr/hL4wMoLZZsA0DRqn4UarZsvYvbW5jJ4Iyppu/CfQ9U0G7u7PVrYxJLhlfO5WPuKzleu9djmV5Lndg+Cvmjehddajca+kk87KGYHbnj9qDVNM0K20kSiJv8AEmdhngDJzii8LARgY8E5FVLi8iQ27FMmRN4+/wA1LbzRuCcEI443e1BlP4o2wl1ZpWYDMX8kH/alzp/Tw1u02pb4xF+Qj+qj/wCK86QalbRKm9VUkP5P3FLLa+ZrRY2ACqPT+1BDOrfxB9oxCRlfmq5gK3Mcx5XePepIZjO5kXnIxivGYKSi5UBsgE8igLdcXP1Elt9PKmzaA4XyKWrm9btx26qphizt45rqcvcXvALt7Cqsqk+oxsBnB+1B7A8Usm2bIUnlvOKYb2O2s4LdhCJCVyHz5pdih3SYDH9qtXUp7KQoXOB6s+1BbsYF1LUo/p4mwvx7tTJq011BD3RA7YTa4K+KHaNb3FlbRx21pOl1Ocq23yKvnUp5LeW3uUZL3JUqffH2oFNnfezwo6hjk8cZqTvyw2caJJL6mO5fbNE7N2t3jXUrV2z4TwCK91GR78bLRDHGr8IPP96AVaXssUpzJjI5HjNTtqKyep4xn2Oa7GihrOWRpQJozkr7mqS4CDCBvsfageEaNJbMTysuwb245Jo5ol3cvqErm4L7sIox7VTtFe9ntpTZTLEEC7inpPFEbTUIpL2SPsLG9uShYDGfvQd9Q6He3GLOz3MzEHcT/erltZtBbiGeRl2oBtHtQdOq+5frDGXVt23cT5FEdU6ij0+z+qe3WVz6RzQXItZisY+4JMDbtO73qg+owXltNbMoZ+GXml631W3uJJmulTEq+geyGutAkt4p2aN+5MWxx4AoCEdvdT3kNvbyAMZF3nxtX9aYur0P0duUACI/ke/HkmpdMUSSJIsPCDl8chvai15BFeWjQSINrc5PnNApx9Kw3ulhobkCdvVubkH4oFGl30jqfZu41mtLj0sufQ2fPmnnS7ddPLRK5kXyoJq1qdhb6lbMk8e/5B+fmgyHqfSFsNRgW3LNazHfbv5yp4x+oP8AlTtDl2tEfeyrD2yJFVkyB8f0H+9fanpEV3ZpZymQG3lEsL49XB5UfII/0pg6fsWXW7ozGMyxxJgrEEILDPg+aBV640+eHQJS8RRMg9zYpHHJ5GCPPx7Ut6P1gLPQ7a0EbAx8hV8HJzn9a0DrBbshW1G2spbcuQJirI7jG4gkcDwBWSaxpjWNzI0UEqWrE+lzkI3uMj2yeKDRNK/EF2jQEwlfHrbDUZj60LyLsMYz7E+ax/Q7ZbzUhbEBt8bAfrjNWbP+JaRDPPEWhMX8vumMMBk49waDfrDXree3aWVxGi/nZyAB+9ANR6ui1KVrXTWJt0bDzkEBz8CsZa71fWZUS5vZp1zgK7YUfsOKadIF0k0cCWt7Kv5cpGFTd8ig0iORpQsjXHbThVA5JP8AtWRfiHDG3VN/KI2jJ2NtYY3cfmHzmtEa5v7G078swhSNWZk7e4Zx4ZvJ/RaWepr5dXs4Hurqx+vixLGPBVT7A/24oM2ZzKR3M5+ccYrjEUbhjk8Gmu30FdUnKskUFxtLMrHC/rge5qlcaOi7o5uzHKi+kKPzDOKCmdPs5raOeNn5Xlfio7OKKO5SaNsNE4bA96JW1xDZwm3Kpux5zkGqTxm3kEl0pDMcoB4xQblbPHd6fYXQZkcjAQe2RROGNjFyMjbytJfSmqT6jpz5KKqbVWMHkY8mnni3QNnIKjx8UGT/AIt2scd7ZzK2HZCu3yDSgulRSRFpf5WQArZ8mtG/FG2M5sHSPcEJBJHjIzSdBLb3kBikRlWE5ZlGaATHaRxgBHyo8MPY11naWXIO4YyRUN/OtpcgwAmFzwp+1So4u4mfBUr4WgoW0y2F80smSQCFNQpOpJkOD6snJri7y8vHtxRLRNAutUtLq5twmIMZQ+Tmgr29nc36vJAv2CqMk/amzRNAh0K0k1bqEhmRcRWgOcn7/eivT82nLoksNjG8Wp4xLHt849xSHq2p30uoubtmdosoAx/1FA86V1AbtUupFEfbJ2jAyoqppmr2A1W4v5kV5VYsu6liDVZAd15GdhT0BPc1UtZVW5FyXyiv6kPuKB+s+nxqusx3+oTQi1lBYRA+AfApW1F9P025mjso5wySHawOQcV2NfuDIslrCwhRtqfGaZtKstIu42ttTk7V5cgsGbjB+BQL9ijz2bahLw+DvJPBFCZIre6bbCZFlXO/aOCKP9UWUOkWaW2nzO6OcSKecn7UtJOyXEnbBQ/AoP0G+rw2D/TxCJYyBtAHA4pdv7SG4MtxGAWJO7ZU8k1ozJLGBIcLlfvirpSO0gSQNEBM2dmaDOjo86XztcxKYiCFYNggfNHdN06wngvLe+R5bcQlkDNyrUxX3buJVmjRTgAcDjiqEttNNco6iJO5kFRQJVpawWBEl0gkizhS3BzVqxk0n+LIsMgjODuwPSTn5o5qnSzXqCWR+IGx6Twf2rh7HT4pYlSNAIk9QAzmgatBkMeniAesCQt3M8EHGBmiykg+QzDjaPb96X9A/wCEjELsOw3+GD/TnNGblJEi2wELnwQOcUH15cW8DbsR9wjHB5FQwXrS4KjPwfOP1rqKK2tlDkd1z53c1JJPCc7UTHwBQCtRuI0mVprPEmcrKhyD9/saIaYsJ6h1OQxRktBDnLGUgeP2+a5mlSWJlSLjGAw9q+6aaeW41R2RwySrGBERHuCj/Pz+9AP6iUQB5IpJwn5QsTCRRxlsoefAxSCxd5vCkNxII22Fv6j6G/YU09X3H1GtPbOtvIYlVVUuYZAze+7weAaAahKD6ZXZSw5F1AHB3H2df/StBT6XsdNt+qY5JbqS2ePcWinjwpfaeMjwOff4qTqXqixurB9Js7QXMKy7zcMxVAc54A80u6zqUkrSW8EY2e6xnhmz755IANDRAzAS3k0ir7Kg5P2A/wBzQFLXUbniOK4jtwPCLEcD+w/1p26fg1E7Xubq4liY/nglIx+3ik3T22LG1taJEpyvdu5M8/IX3pp0WWR5wbjXVAXjtWtko/zbigLa9ffQKyNdz7FPCMq5z9vtWd6zKbliwgVyrk73iUNj9RWwS3OnzwKrzyO2OXmWPP8AYCh13YWsy7RG0ueAzJhVBHPAGTQZHZ3PYV4rmAlXIOS53R/pimyylstRgTTzHPa3AcMzG3LvKQDwc+Fo0urafo0u2bSwwYZSQJjcffIPJ+Mg0N6h6m03UBFNhxIpHau0YnGONrDhlwDjnNAoasqW87OiybIpNsbCP+W+POD9j7Vy1y12pS7ASRRxgcUzzpp2pvpurXk81zbxzhZ4/qAQg9vTj3Pv9qB9Rz6amuFNG3y27Qjekgwd+ecUDz+GctvKJ4HAO1A2c8mnyK4hug8eCrJxgHisl6JtZ47qO4t2CNhgcjg59qd+nFbZO80zPmRt0ZGGGPb70Av8UFuk01ni3dtHVy4/pHiqfTltpaaDNfyzJFOY8FD4OKPdVF7jpa476gf08+SueKzaa8V7C3tVPJO0jHOaCGdIrwrviAwxII9+ajNnMHkEKc+SAc4FXY5fp0aFrdnIyAD5/XNXen4JZbslXK7V/mE+4NAmXJMd2H2jGc1INRktrmb6O4eKKTGQhxmjN1BpstrLbxhhqUczs7E+kp7YqXQ+l7e96QudXkLrNHJhNx9JWgFrq1zaMLi3mAY/1ZwaIQ6Nb39tNd3d925XUuinyzfevdX/AIelktgLWNr2FwxmjPDKfFVtSlMmwxMoEYAKfAoGHRtL0i66Xkjv98WpxIXiI8MfalzSrPT5Eh+rZvqe6e5AR4Wrra+9vp8lpZRKxcg9wn8hpeju5jdtM4DSE8/egY5YYDaPJaSqkcEhZYT5I/Wh5uXmuDcXMhZQcg48GhyXriVlKhfc/FRwXhjZiASrNkigKXN2buVF7hCqCOOaLaX0/Ldd1+0+ARhiOTxQ6zu4GuFeOFSHHIPtTPa3GtWdw0Y2JEU3R++RQMGl2Sm1SSBzI7Lwg59qikt7n6qZI5GchASspwVPwBXBNzFfQbH+mUgBVjPtijEOnW0UUmoTPLJekkb2b2oIoXaCFSzBiV5U8YqpqOprF/NgiKEADazcBvarEl3YwKXuUYmUbeB4NBrvtzR7GGYS3H35oDAuLuW3IxtZyDtDeRVK4WcWM11ZxehCY5SfJP2qW3R1iQoeM58+1FYjE2nyWyJhnGSaARoV0xSP1SE7wSW44FPtq8cijuPl/BC/00kwW7rYXGwKGUqAf3pp0O7he2eG0Qlk4LN5YjzzQERYW4/mBiD8nzUE9xYWvqmkQkexrmV2nYRvKQzc8DxXjaVAcO8QkfyCxoIBqSTj/howV9sY5rnRJYFtby4fsxd25ZnWVW9JyB5/au5rY27iWKNAp/MRwV/SppJWsNBuL1ZLhY0RmPqBUHn+mgzHU7u4uL66mZZNjSt6gonhz+UH5A80MvbgNGy2ckTDJO6CQjjG0DafGcVLazSw2xvGhV8gM0tvIY2yQWzg8eTQDVL1g4QBygC7mcjcSRnHHtQDpIuCZA6Mxyoxjb+p96ltxOg7m9QT/wAxvzcfA967mtVmtmuVm9R5A5wT8c/FDTcsgxJnIYHg8GgORssDC4llY5/5kr+o/oPauX15Bu7S93BwHOfFCRHPcSs7MmDyN3PFFrHWpYY2s7LYsLEMTMu71ccjigu6drNy8TOWxtcDZ2yMg+4P/imLT+qrea2EEmspZnIUSSRkn9D/ANP7+fmpIVtNN00S6tIkyXMYO8KxQ8eCoAPmkTUTo0twzRLcW8bZ/I28f2Izj7UDN1Ha2xsylvqm9mUP2Y5f5bN7lVPB454NIszyxv8Azf6v7GuZI8IBDMzR5/qGMftUTSFyocll5GT5oJYe6jgEEE+MjzTjdwatc2mnxvpItPWG7gAXeoAyxHk8fNKNqzSXMRVmaTIwxp6n1s6hpdvY6jO0SBv5kkKnftx6QW9x+lBN+GWou9zeWEylnQ741b2Hg1qVjZGN0ldVCKDkLWP6K+m6Fr9rfafcSTRbuzntYD7vIOTkY/StlspgWbcrKpOCM5waAP8AiAEh6enkchWwCoPg1jtrqavq0DywoERgMgcD71rH4sLs6VuCRuGAV/8ATWW3Vtpdpb2F1ZXMvckiAlVlJ9XvQEZ5Gm1dkSVZCWxuUe3xRzplrVEvxcyIipGAxal3QZY4dUjVxveXIjOPBoZ1Ebn6yWJGMZDHuKp4JoJZ1gub1rdEBLeHDbSQeBmrNxr9zpvTEnS6xIXD/wAyYH2POBQnT43nuVaSTaS6ruA8VBrkx+rmTAJL4L+5NBDa73uUMg2kDBI+1Wo0iLvufc3ufY1RlItrVWV23vwansXaeA28fpIBbPvmglaVe3KqIFLceaHwx4mweD581cECTxKVYq0Yy+ec1VlDd/Cnx70HUuyQGQtyDjaasWdwgiETwqcHIb3qi7cnPNeseASu0e2DQWZrjuNwnbwfUR7ij0mvySyxG3wEjiCAGllVMm5v6V5qzKVCoI/GM5+9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085184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3960440"/>
          </a:xfrm>
        </p:spPr>
        <p:txBody>
          <a:bodyPr/>
          <a:lstStyle/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28. Katere pasme je bil pes iz filma Sreča na vrvici?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29. Kako je naslov enemu redkih slovenskih trilerjev?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30. Kdaj je bila posneta Babica gre na jug?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31. V devetdesetih letih je bila ustanovljena pomembna organizacija, ki je spodbujala nastajanje novih filmov. Katera?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32. Kateri slovenski filmi so bili posneti v 90-ih letih?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33. Kje so posneli filme o Kekcu?</a:t>
            </a:r>
          </a:p>
          <a:p>
            <a:pPr>
              <a:buNone/>
            </a:pPr>
            <a:r>
              <a:rPr lang="sl-SI" sz="2400" dirty="0" smtClean="0">
                <a:latin typeface="Calibri" pitchFamily="34" charset="0"/>
              </a:rPr>
              <a:t>34. Katero je tradicionalno filmsko mesto v Sloveniji?</a:t>
            </a:r>
          </a:p>
          <a:p>
            <a:pPr>
              <a:buNone/>
            </a:pPr>
            <a:endParaRPr lang="sl-SI" sz="2400" dirty="0">
              <a:latin typeface="Calibri" pitchFamily="34" charset="0"/>
            </a:endParaRPr>
          </a:p>
        </p:txBody>
      </p:sp>
      <p:sp>
        <p:nvSpPr>
          <p:cNvPr id="27650" name="AutoShape 2" descr="data:image/jpeg;base64,/9j/4AAQSkZJRgABAQAAAQABAAD/2wCEAAkGBhQSERQUExQWFRUWGBgYFxgYGBwaGhQYGBwYGhcdGhwbHCYeFx0kGhcXIC8gIycpLCwsFR8xNTAqNSYrLCkBCQoKDgwOGg8PGikcHCQpKSwpKSksLCksLCksKSwsLCkpKSwpKSkpKSksLCkpKSwpLCwsLCwpKSwsLCwsLCwsKf/AABEIAMkA+wMBIgACEQEDEQH/xAAcAAABBQEBAQAAAAAAAAAAAAAEAgMFBgcBAAj/xABDEAABAgQDBAcFBQcDBAMAAAABAhEAAyExBBJBBVFhcQYTIoGRobEyQsHR8AcUUmLhFSMzcoKS8aKywhYkNENTc9L/xAAaAQACAwEBAAAAAAAAAAAAAAABAgADBAUG/8QAIxEAAgICAgIDAQEBAAAAAAAAAAECEQMhEjEEQSIyUXFhE//aAAwDAQACEQMRAD8Ag9lFMtaVqUMqauxPlEP0j2512J7JORBKRZiSHOgiVnywJMw2ZLD4esVLIVS0zDRSVKf86SKHuqP8RXGPyUivmuDiw/ZUz2lfzHmSaRyRKZIJupvAZj6wBh8QUIcFqbnF9YGVtiYNEsGox3Hjxi+T2VQha0Hr9gH+Q+ZiPnCh4BufahP7WOUDKKADwMDzMY4Zt/mXhWy1QaOL+vKLJ0enLCEEZSGNwdH1DxV1zn0i6dC6ygGsXHeSDFc+gyWgadj1BZBRR9C/hDZxwUSQnV2Itv5kxKbSwYzqp70ATMIEqaz/AFSKkVHZkx6gAb3NA1oTLnBaqAgFtKBuPf5w5mShioOGykcHp4vfhDWLXlClZRSou5uSNwq3hDIKDpUhGWihTj4UanKBsTgtNd9/rSAEdI5bEFJT3Pa1f0jp2mgiigbG7HziUxqaH5+EJDAeIhlKMpLB9+oI10h8lS6ZiAw8fVqx2SFN2y/r36xCDUhIylLioFDqXqRHZ0oitOY1+ngtVhQEUMOCYAH7tOHxiBBMNKUslADqLM1XpQDiHA/xGx4MTJWElIAUMqJYZtwALCvGKd9n8ySkzVTAM5ASknRJCs7bjUAm8XHE9JpWYpYdkt7YFY5vlzt8fw7HhY+MefdjH3uabg/2D5RwT17v9A+UK/b8rd/qELG3pX0ofOOedVNL0ATpsxzfuSPlDSgv8JPk3lBOL27KezltVCA/+pJdglPi8NTJaKFisJlmLBSEuWYABm+qtvgOZKZJo9K2o9m4cYuO3FonMUpD2UUuKaGtHo3GIVcsHshIqybgl3eh0pSlnMd3Dk5xTPMeRj/55HErgZKA1xV9zmnwhvZ+HCptSGDqLksyd8SBQG9mrgm9NSA9wN9dKx6SMmZwO2FJNakHSliS3hzi99GZsG2qkZUBzUrmK4BwEtxLFhagh3DSxlC1MC4CB+FIoW8TXUkwlGCM1dAWBANCWG8kUgnEyh+8UmqUgAH+5vQmK5a0J00irKFYWIQq/wBboUIvNJe9qKKZC3NyAzRB7L2jhsmSbJXRyVoW6iS4IALJSCDxiW6Rzh1TAXJPl+sUnOw9YX/mpw2VY5VJ6v8ApKHIr2AQhwwUXLUuQAD4QLi7PqpRb+Ua+cKwVHd2avAQ+rDj+JO7CGaWj3lCrAD48YsaBDtkYuTlS54fOB0iCcfjusNAwFhCkSey/A+ohC66WwZYi79CE9gV+nilzhrxi6dDS6WBG4h98LLoWTJjaEtlHe8R2JYLDijxOYiWAXqSWBc3AtyNTAmJQgqsGpyPNvqkUFbQCqWkGpHZPaGlLEb723iB5mynzFTFxYkkDdzAHDjEivCvlCQyAXOrqJu7uByhMyURmCcuU61I1sX7R3jSCEz3GSMppq8DoQ8SeMwpqq4r3QImUxi1PRYmMS5ihYkci0H4XGT7pKlAM9MzOWD8yW74BCY1n7H+igmNjMQHRLOWSD7yh71bhNhxHCBOSirZZGLk6RE7K6J4+alK5klMqWpmUs5S2jJcq8QIsw+z7Mh0TkqUHplID68RGj41lVV7tSN27vf0iJw6glSAaZkA/wBVj30jI8rfRoWCKWzLNo7NmYMjrewCSy3pUNcOLb4lcbsEhCSiYosEgkqJzOAzl7iLztzZ0vESlSZgBCgf8jjENNxmFSnJ1qt1SOzko1hGTyJuVV2bvDgo2n0U9WBmD/2H+4x4bPm/jP8AcflFhVNw3/yDyhaVyDacB4Rm5M30iqzNlzious/3H4CODYi/xDvKj8YseImyQS84eUD/AH/Dg1mwylIDUSHTg1JHshTGtCave9N1fWEbQCgy2ukF3d6B2Fju7xEwR2c8k5056uQSsJDeyKKsbu7ndEN0hQEgzEpUpLljueiQT7wdtNKNHZx1So8xlvk+XZEoUzBVAUAbvQ1s3fCUzgTXSml2L0GjDdDyp6G9kk5b2YsLBucNYfA5wWU3ZcuLDUxaUBeDldWkrYOp2ruoTU7yBXdEZipxSlSSljUk8a+FG84mtpbPzvqlIAASwO65u/LXxhtq7O6oHsqS6bEEN8+cBLYEtldN4WIRrCwuLTQy0bfmeyOD+MVWdNPnE7tuaVK7hbSkVxZizqKRnxK22TGxp5BChcFuBBuDwiW2rsRK1EpfOaqddHKiGDg0EQmygW5xcJszsOA9HH9wPxiS6Qt1J0UTaWD6tTFgS9AXysWqYPwWHzSwdGNRobsfDzhrb8gheZRcqKu5ju0g/ZMkCQCfzE+Br4QiLpP4oi9ogO3H5H4xaejGEBRaKni1OofWgi8dGJTyw14rkB+iTxCagOba7/r0hqW+evMBh3X7oMxKe09qawPh1tNBbTT9IpIPdblV2lPU9kUqaEHda3F4bTI95m7JATZt7VqaekSC5V1gEBQDaue83sHENyZLJP48qtG7+TNEGM92mkIJBUzl2u+kCFIygg6RJbYw6kzHehoK7nO+Eyx2RmSD3MfKLF0QgsJJK1pSA5UoJHNVB5mN9Ti+olSsPhkhSpaUoSkWCvxLPNy1zwBJjNOiOzMP94C150FLqQB2gVsW4hqq7ouCpasNLWUMlCmJKySS97VJO7hzfF5TtpHR8ZfFyLIvaYQgJK8xHtr/ABK95t+76o3i8bm5py+NfnFPlTlzAVuWvmULBOiUwEdvTSkpQDS51qdfV97RVEtcSzbX6U5ZgRTMgpIO+ocHzHeI7iUS58lKyksfZUbHR01NKcIzTF9YVFanoqp0qfPS0XjY+YYdDuwSGB0dajThWEzwpJmjxZfJocXsiWbJbxhH7ElvVNK6nhx5wVisZPCuwqm5k08UwpOJmKSAsipNgBbiAHjJb/TfoiTseSCeyL7zCTsuV+FPhBmImKSlRQQDYFhv4ikDSJs2pmTCaij0vrDxt+yuVL0AzpCk1KUJ6uhL5S1BQB2Z28aQztNbIlgqUMyHSH9oUGmgJcC9G4xLTcOSyjkDgKCmCnCCzjUKq1b7oG2rOVMS5ysGDZgT2mylNApJBO9ubR2onlp9sgpmHuQKb7fQrBuyMB2FTFrcMGS50LB9wo3FhEjisBklhbkigAH8rkmgzUrpcbojMXK1QfbLZbMmwBroBusYcr6Gs65jqKWfu1pwP+IjtooWoZA5UXfOagVLcNX5RPJQwSlipiwN6vSzak6acICGEUVEq1JZyL/KCgogJPRiYpJVmQAK3PKlIX/00v8AEjxi2rWEWooEF2B41pqdOEclpIFQQbnvr+IekNyYXJlTxhdRiJVhq98Sk25j0rCOkHVz4WjTVmeM+KFYCS0T2GGaS4d+0kgVIYAuB3RHSpbQ7s/EISFCYrKCsMa9mhDv3iJNaEhK5APSXCJFSrMtShvByEO5FocEl5bJcsD2UgEuQAMxNhWHNrYMqFRmUcmVV3DsWIvaOTQEYelVHspILgPVR8BeKvRo7or+OfrSCzjdoYt/RfFrSnRQIsaHuijZqvFv2BiWSA7xVItlqizT8cFuyS2Wr0L61qN9o8hjUOmjtY23jwgWXiAUqa7F4ew81Jyk6axVQCYlEkJDFwKFhlpe3xhUtF8wrUPUOGfSgvHHDO5bi4bQfzQNiMaJSColITYNcnfxgDFVx+HC1FJAL5tNYrU5K5dApQbR6GJLHdJO2MqAdL/pEfjsbmILJPBqHzi1RZEO7I27MTOll0AuGUTlAPE2ANq0rGj9IsYrq0psotoksS1lVtvG/SMpl48A9qXLI/lYxP7M24/VywoBAUkAqP8ACGYEs90v4NuMU5sXKmjVhyKDp+zTNj4CXNlJlrSksGqAfUGCf2Jh0SpqElAoOz2QTWtIruydugLINFajTgeRiTxe0StQKpMgsRX95mo1XKMpjDTOmqaIbpPsiXLShCUgGbMTmalKuQLAu0SYLJKR7ICQnRg5+IiJ27Om9dh5uXNJVOTKJF0LzC9LEGh4EbomJ4qrkj1UYXPaST9jeOlJuS9DpuYQo1Hf8I8k3hKzUfW6MZtBJ6qH+YesNH2e8esKmmn9Q+MNTj2D3xbEqkdmoKcsxbKaqXSDVJokFwO/fvaA537zKtMtgkmgIFz74apcGxNCK0EHDDEpBdR0QFWAe5L9m3tHcN8eVgyKLUFKJBzNldLpy2LipFz7tY7KPLsGxu0nSy5a8oDgoVvv7QO71EAiZKcAqUK1zA2FyCksInlqdRLXJFrbvrlAQALUJcb+bj9O6GEo5LmSw7Ll1tcV3Mb01q9d8IxhShNFDSxDvW13jmKQlSWI1FiGtQB+XcYjMThgF5UAdpwxJbSo+t0NRCRwM9ClDMoOA2tLkVvT4RJowwUH7Je5IDk6u9YjcBs5LggZSWuxo1Xe/gO+HJ2FWFEAm/4R8oBCgLxyQSL1uIlMLiZeUdoUGsVdoVKFRF6k0NPBFotKsYga94tHsGsOQlcspU2dK6AgVFSGB0cHWK8uY1oWibvg8mxFijHot3VBIdLoTqlwUF3diKPxF2iGlLHVFgEp7ea5KiA1dBfSGsLi1IqhRTvtXmDQ98OLxUtSSlSAHuZZyPvcMU+AELbCoogJxGY5QwekTeyZ5AhuTsJCqpnAflWMpHeCUny5QfI2ehFM4MIyxsPl4uh4xovRf7N502WmZOUJKCHSnK6y+pBYJ31c7xFC6KYiScfhUTC6FTUAgjjQHgVNH0OJiidDwOvFJiuToMI2QmF6F4OSAuY6+rBOaYsZQNXSlktzBjFunnSv71iFKcJkodEpCaAI3tZzQnwja+meLbBzUoSOsWnIARbNQniwePmLGghbKLsdN0SCthlrQDiEEF9IdTOADQ0uvKEZXMaAUOTk0eESpeamvrHge+FZCTACWvY2EmqkhRLKlqCUKBqKOyhqOd67osErbOIUgpmZRRgQ/iN0UTZmKCSVKK393Kddx4Rrv2c7MRisN100AstSAkG+XLVQ77UtxjJlxO7NWLKqpln6DbGyYJImjMZhKyFAGimyuNTlCTXWEbf6KZAqbKBKWGZFylnqN4rbT0tUqWzQUlbfV90JPGpqmWQyyg7RkYNTCVmo7/hEp0owAlYhWUMhfaS1hooDkp+4iIZS6/XCOXOHGVHYhNSjaBVns/1fOETFUHMR2aaDn8DCFD2RvIhoraEn0wtaWQV3GbtJZwQXHe5ffe0LxSAwUkMAQogj2VA6jRgaEuHJu9CEzWDUDAhjYO1w7NublpCJqquEgWCiq+VnCQHpe/DfHXR5piJySQWB0o9DbKWavs2O+GerykOGpU0DKG8NSraR6UbsRya4LW4w5ix2CWdxd3vZ3q/CCIBYuWCpJYEAgkMG30A4A2iNxc0qJKASC93YcbWvThEnMWLknLctVy4Z6OAAD3tyiPxBYqKWIJAZyl6lhyF6PeHASWyluoBTACg4Us72O7hCsTN7Reld7eT0h3YkkpFS7ihpRtN9HHnDs3BJUSTMAfTtBu4KhRvRk82WAH8IYQKPHZiybw2DFqLaHQnSHJKO1AxXBeDmV+qnT64QRWjuJUxbx+UIM5oVMTUwMtVYIKDJM47zBCgQgkmukAYKb2gOMH7XWwLcB3QG6Ao7I2ViCFBQJCgQQdQRUHxrH070V6TpxGFlTz/DmAZwLyJtQsfyZgW3Put8wywD9fXCLv8AZ/01ODV1C15JaiShZDpQVM6Zg96WphW6TUXMJkja0WRdM3fpFs5U+VkBJSq5BqxuxFRR4+cem3R5WDxKpZdldpJOo1Y6saRuezukPV2cJFVI9rq3qCg+/LPiHhvpZ0bTtKQkLmOkHOgpYEFma3FqRVCfEeUbPmxZhJmQRtPCmVNXLIYoUpJ5pJECExqKhaDDuekMy0Pa8EYUpBOdJVyVl+BeIEK2XsqbPWEypa1lRYZRrzsOZIAj6I6A9Hjg8JLkrbP2lrILjMq4B1AGUPwMZP0P20mTMkiTn7aglcogKzKUR7KgwQlmLsT2S++N1w8wZX4RVJt6HilYUrQamEzZgTZ/yganU/rxhjDqUpRNaFqB71HrDs3Eol1qtdm15fliktsqvT0BMqSVUWVkAD8GXtP35PCKWVRP/aJiVdZJSs9opUsjRIUQEgcsp8YrSF0Ec/yPsdTxvohqYqg5/COlObKN50hpSrczHp0wAAm2t/hWEgvkizI/i/4TKkZgrq1Op6kPmcCtLijcGAhnFqyJGY5VAjKRXMkCweoIZnY0EQ69plKnLnd7pULCp4H0h2TjJa05lkgAsCbpBAZlM5Nnf5R1qPOMJE+tidKmnBmtD86b2Tu9d31wiMVISSVInUpVXkHT8oenImBOkxTFgFVqAXZQBv3u0QUaK2U/qat55u7dAWJW5cAP33qxbdDi55B7SFA/mcWfudoGVOsQoNra7aEj6eGFLHsXEAvyIpx58CI7iJi8xYgB9R84G2RiMoL0qN57me0N4gkKPa1fxromAP6MuKo4mOGOCLC8WI6hbEGEk2jhrBFD1TqcT5CpPq0BKMeRMYfWloQTEQKFSCxgjFziofW6BQYVnggOomMPr63Q6pebnDKEOIbCmMRELP0d6Wqk5ZU51ShQG6pP8v4k70c8pBd9Ewe2UJS6MahD17M0EKsQSkkKHJVQ1YxnM8NqTCSxp7GUjS+kewE49SlysicQHzsexOBsQfjxihYjZSgohIJahtcXrYh3Yw3g9oTZIPVqUnMGpx3biRBeG2+pCWyglqcDC/KPWx4qL+2iPn4VSGzBnjiHiVOxMTPQZ/VlSa+yLAXYbuUL2FsKbOmJyIBAL9o5QcpDh9/DjFqetlcq9GqdDOi8pCCtIJW0sFROb3QpeXRLuIu6J5SgCIvovsxcvD/vAlKj2ikHNlcAMTYkAaUveJX9nqVlIZjx+cUPbHiqRO7NUMg368zDgkBySKveA5MooFacdO/dDu0MeJUpazZKSo/0h/hCMsRkfTnaPWY+axohpY/oFf8AVmiOlKoIi14krUVG6iVHmS58yYOlLoI5+XbOvhVKjqzbn8DDWNPY7oUq474Z2h/DPL4iFh9kHL9H/AVa8wDpBBuQ9hSj0fgN0DYglw7vzo1QBxFHtvhgzcuvZ9d/KElZFrPu8BWsdg86PicUilD/AIh5G0JgFJigOB10eAusML6yICiQRtmZYsQRqL84eOOlKbrZaaPVIY1txPjEKqcRZ/lHRVolClowiJKT2FqS4eoewfXn5Q0vAF/4yTzH6xEDHMLndCfv3I8xAoJTCY4Y8Y5DmkUDHs0JhJEEDQtd6Ql48DHDEAdJjwNYS8eUYIB14QqOKMeggo7mg7Y6EmYCtsoupXsp5j3jweI8mFSZuVQUGLEFiHFN4NDCyVoaOnZo+EXJmJBKQAbLWHVMr/607uLDgDCMdhMKjtTQlBGhZ1DiA4MUT9rTXJzlzR9W3DcOUDKWSSSSTvN4zrA77NDzquj6C6Mrlpw0kBLJKAoDgrtN5wfiNmSULExMpAdnUEgHupe14xLY/TvESAlJyzUJIZKhUABqEWpwMa10X6bYfHoyA5Jg9xTOOIIuPrhBcXEotMtX7Sly0Fa1oSkAkkqCWYahVR3PekVtP2ryEuBLmzBpRKQN9SX8oqv2h40pMiQ/ZUVKPHKwSOQc+UVLETctoUsirN+2T0nkYiSZiJiQkDtJmEBUo/mD2O8UMVLpz0uSMMZMtSFdYQnslSsocFRcgCooBxMZDNxi0ELQSlSbHhqDvid2ypa8Ph5ixlXMSVbqe6RzBB74TI+KX+l+LHyl/BMiUpVvWD5JbxivYXrQQ01Xr6xM4MLJ7Ssz8h6CMeRf6dDHYcmWVEAfLfDeOkUymxFxaGZ8iY7pmKQPyw9s7BHNVa1ltVEty3QkKVOyZIykmkRq9mNQKG9iWZq60MDqw6xT3TXvDgN5xZk4NqZY6cA4KrANqA5O4a9zx1kzz9MqZRHosS9nglmc/W6Fp6GT1h0ypiUXzrAQgf1LYecNYCsGFCDcZssoUU50LIp2FBYH9SS3nA5lkQQCYSUwsCOsIgCokQiHDCGiGkTHlGOkQZsvZK8RMySw6mc7gBcmCRsAaPROYzorOQSAkkAnwGsRMzDKFwYloWxiPR3LHhBIcjoMeeORAHjHI9HoJDojzxyPQSHc0PYTGrlLSuWopUmoIuIZaOhMAlFk6SdKPvZkrUe2mWyqMMz1by8Ie2HKVPSyGDXUqtdYqoEXPoxIyy0Kr2qmlDUih1Zooy6jouxdnts9GZyUZnSsAEkAMQODwrA9LFy5MuXNAmISAEZhVAb2XFxxNYuIwkybJXlST2SHNEihuTSM4mYcFKaUoP6gAT/uHjFMVzjUjSnxl8SyYfbuHUXKAPrjEvhsfhSHar6Nbm/k0UeXskGCkbDG8iMsoQ/TZFy/C5TNr4ZOg8oZPS2Snc0VpGwRqSYldgbIQmek5RQKZ61YsawIxi3VgnKSTlROpBUArKz1Y3D2hASX1BiRMmOHDBrVjoLqjiPbsZRjpqbTZif5VqHkCBAmKWZh7ais3BWSo/6n3wf1IjysM4/Q1gikQrDNpw3eTQ3jtnBKlJBSpjRQsaaHdziYVhQwc8uXwgZeEP1+kMKyBXgU6U3ce/fDX3FXCJqZhW0tDP3Y7h5wRTMkIJLAOTQDfFlwnRFS8GZw9sZi29I/x5wJ0Rw+bG4cMPbc8kgk+kbBg8GlAygUJJbneEnKjTVswNo1P7MdngYVUz3lrUO5LADxeM1xsgImLSC4StSQd4BIHpGs/Z233CW34pj88x+DRJPRK2TqsCDo8VHbXRoArUE3B8yB/wDo98XgIEcmSUmKuQXCzGdr9HSkqKRo54O5+AiDx2AMttyny9xY+cbnM2IghTiqr8voxl/T2SJeIEpNkpfvXX5RbCduhXFoqITHFCFqMKlSipSUi6iAOZLRcAYjzQtaWMJghHcFhFTZiZaA6lkJA4mO4tAExYT7IUQOQLCJDo7PMpa54DmUhWXdnX2Eeaif6TAKJEK3siVjSJULUGpBGRhAyjETsdqhAjX/ALOcWDgZYF0qWCxauYq9FCMiAi6/ZrtbJNVJJosZk/zJv4p/2xJdFZq5xRKCP1pGQ43D5EFBplxE9I7kyR8I1iQqMo6VYaaiWrrZakFWInLBIooKCCGOtvMQi7LIOmFSMGqlLwbJwqtxjmExZYNPowYKSd1rGJGRiV6LlK7wPVo5Muztx6GxhlfhMGbNwqgsEhgH8wYUvETd8pHMp+ZgSfiFFwrE9yEqPoAIEdOxZ/JNFg8YcSoQxsaYlcsZXZPZc6sBWhO+DuqG4R0oytHElCnQ0/DxhJPKCeq4eUc+rQ1itAMxABe78XH1wheM2euXlK0FAUkEOLjQ8OV4IUiB1Sg793d8oIrRHrWDavIwwUGJCelgSQKAmIzC9atAU7ZqtuGnlF+PG5GfJkUSndApT45B/Clav9Lf8o1UqBod0ZN0JxGTGS/zBSfFJI8wI0w4jnGXL2bomVdLNmCRiVpSnKgl0CrNSge7GJz7OekSJKpkqbMCEKZaSoskKFFBzQOG/tgvp1sszQmYlypAy5QHcEv3Ny1ihnDqB9lT8jDRalGmSWmb1hMehacyFpWnQpIIPeNYIE3jGQ9B8WqTPKllaUFJBDFlKozjhWsaMjaIIBHyiqUeIVKyZMyMf+0YK++rUbEJA4hIA9XjSkY+KV9oOz86eueqSA3Au59ION1IkujP1QRs2RmnSk/imIT4qAhgwbsYPiJDAn97LoLntC0amVCNuYTq58xOgWpjvDmsANFj6S7LmGctTFR94izi4HAHsjgBvivNAi7QQnBqOUp90kKPEpzAf7jBiZUJwEiggmYKQknsvgqQBPNWHfDKJJVm3JDn0+MPTLFu874neieDlzCmWogqmr7SfyS3WQdz5SP6oN0hJFv6DbElIwqVTJUtS5jqdSEqISWyh1As7O35oswwiAkhCUIBHuoSnxYCGEJT7pAAow9GFO6O9a9DY7nHi8UN3sK/AzBnMARFV+1aX/28j+eYPFA+UW3YyMwJ/MrwekV77WJX/ayjumnzQr5RdB8qYjXGVFJ2Yp0IP5REkExFbEP7pHePMxLBVI5uVfJnZxu4oWo3hsAa+ELVCpSdB3nWK0F9lp2DKaQhiQ+Y+Z+AiVCVNcQDscjqUDgfUwcSd/lG6PRyp/ZngkiG1jfHcx18v1jhmfRh0VMQRDajxEPPSGlpBux8INiNAG1h+6UxqQR9GIfAzT1aa6RJbaOSW+jjuekU6XicoZ7EjzjoYPqc/wAhfIrWFnmWtKxdKgod0avhp6VAEKvX6eOI6KYYF0ykA8Bbxg0bMSPd9Y58pRkdPd6BV4V4j8TshKqFIPrEydmjRxDMzCrGvn84RL8YXJ+0QitjIApmB7m86x1MiagUU43f5iTUlWl4bVn/AAuIemV3EjjtBafaT9ecdXtZCklKkliGIuIfmyn0aAp+Fg8UxXNozuZJZRFblnES3RKWPvkonTMocwkt5wrbo/eckj1MB7MnATUniR4giLu0RS9mnT8qgQ7UZxo8ZZtfZnUz1SncAhjwLEevlFp+8nQmIHa08qnJKvws55k/HziuEXEZTUmESJTCPTkOI8jEhoTMxAIhDWhrDYPrZsuWPfWlPIE1poGeDujC0jaKClmMyYQagJGWYzePlAGAxqkzXlpzryrCfyqUkgEcQ5IEO7Hwc2TNSvqySl2DEVII3biYs9FMuzVFL3EQuSQpObNm4JA0NjZmMVGT0gV7yCO/5iHjtXKcyHBPtJIovdax/N4vGaUZVoeE4J7NJ6PSQZaSNXNiGrZjUd8A/aHssTMBPpVCesB3FBf0zDvgDoL0plLlz1LOQye0QsgKIyk0feQQO7fFX6SdOsVOQuWoyxLmpKSkIHZB3KPafi/dGmCpJFU5XJsqnR2a6FJ3H1/xE3LVFe2JIUmaWqlQ3j0J5xZBgpgqZcxuCFHvoDGPPB83R0sGRcFbOhWsLTiOEdRhJirS194y/wC5oRPk9Wf3i5UvcFTm78qUqNdx3RTHHJ+iyWWK9kxs45kkBg3xiRSibRlhoq0jaKA+QKmnQy0FKKfmmEP3ROYXFEgMa6h3aNkINR2cvLkXJ0SqQvUp5wtjvgFOMVDasYp7ecNxZVzQcrPw8YSFHW8CI2mNfMQ716TYg98SgNoZ2vJzylp1aKCriKxoecRUdo7NUJqsoo7jvrGnFNLTM2aF7L11xhX3rhCZ1obTYRmo1Wxf306paEqxz3fwhzSBZVzEpA5M6peaoTCQrhSCpWnfCfehhRs4YEWgTEbMCokU3HMQo/GCCrMq6T7PmImrzIVlcEKY5SABqzd0QSUuphUk0asbkm8V7DfxpnOHT0FdEVgdlEy05gQWDuNWiP21snsvlffwGhGsXNdhyiJ2pY90CxVrZnC5lSxhAmmCdsfxDygEQ1GlOyW2GlRXmsE25n9H8YtEqavU+MV/YFu+LZhvZHKFaRS5OxAJPtAKEIVKQ1lDvEGybGBJ2sBIVyZWjhxMxyZalZQpSBmZ8rgV5RM43YeIVKDyysixlpzJN6gpfMOMQM//AM5H/wBkr/jG07MueY/4wJycS2EU0Zrheiq5csKxCEpK1dhCwM4SLqKTVIeg5Q8jo/LFUjKd6FKR/tIg3aX/AJ03kn1MPyrQYu1Yk9MBRsQLYLXOW1gqYop9QfGCzsZIA7CaWYJp8RDyIJTc8/hEboC2BLw+W4buh6S29+68E74aRcxADhhqYx4ws2gSX7QiIVi+pHLnCDhq3h1UdTcwwohCW1McXMrpDpsIBgC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941168"/>
            <a:ext cx="2102743" cy="168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 descr="data:image/jpeg;base64,/9j/4AAQSkZJRgABAQAAAQABAAD/2wCEAAkGBxQTEhUUEhQVFhUXFxgaGRcWGBwdHBwcGhgYHBwcGh0cICggHRolHR0cITEkJSkrLi4uIB8zODMsNygtLisBCgoKDg0OGxAQGywmICQsNCwsNDQsNCwvLCwsNCwsLCwsLDcsLC8sLCwsLCwsLCwsLCwsLCwsLCwsLCwsLCwsLP/AABEIAMIBAwMBIgACEQEDEQH/xAAcAAABBQEBAQAAAAAAAAAAAAAFAAEDBAYCBwj/xABGEAACAQMDAgUCAwUFBQUJAQABAhEAAyEEEjEFQQYTIlFhMnEjgZEHFEKh8DNSscHRFkNi0uEkU5Ky8RVyc4KDorPC8mT/xAAaAQACAwEBAAAAAAAAAAAAAAACAwABBAUG/8QALxEAAgIBAwIDBwQDAQAAAAAAAAECEQMSITEEQRNRYRQiMoGRoeEFUnHwFTOxI//aAAwDAQACEQMRAD8Ax4FdKKQFdAV6BI8s2OKeaalVgD0hSpVCh6VNT1ZB6cVzT1Ch6VNNKahB6VKlUIPSFNNKrKHpU1KahKHpU1KoSh6VKmmoSjqlNNTVZKOppVzT1CCpop6VQhGa4YVLXJFDQaZAwqNhU7Co2FA0PhKiGKVSRSpek06yenpqVOMJ1NKmpVCh6VMKeoQVPTClUKHq50zpt2+xSyu5gu4iQMAgTn5IqnWq/ZzrvK1R/wCNI/R1Yx8wpP5UrPNwxuS7DcGNTyKMuGDLvhrVL9Vojn+Je0fPyP1njNUtboWtQHKSRPpdW+07SYkEH7Gt/wBf61dCywKhGt7jtnyySyuWxwEAj5NeWaG4zF2cEH0LBEEbEVdpHbaIX8qx9L1WTLKnRt6ro8eKDast09NSrpHMHpTTU9QgqU0qaoQ6pU1KoUKlSpVZB6VNTTUIPT01KoQekBTTTrJwKpui0rdDkf1I/wAq5NT/ALo+fTwJ5H+tQHt/X9c1SnF8MJwkuVRwwqNhU1m07sQis0DhQT7e1c7Z4zQa41yN0StJLkgilUvlH2p6HxIfuX1HeDl/a/ozkUpqnNLdV+IX7M/MuTTzVKaeaniFezepcmnmqW6nmprK9m9S5NKapzXe3jIzJiYiJ5JgTjsT274qayvZ/UtbvkUb8FvGtsmcjzIPsfJuZrMTRrwbeC6y2WBP1wAYybbDJg4ie3MUvNP/AM5fwxmHBWSLvujSK5LaAAkp+761XWWhtloqkgnICoozxFYPp9z0tJyXYnPcx75rd9Qv27C2itssbKXlE3BnzZk/2fIGB8fevPdLcVgSoK+tpVjJHBBkADuREdvmuf0Ukp7eR0Org5wa9QjvHvTeYPeqk0q6us5fs3qW/MHvT+YPeqc0pqayezLzLfmj3peYPeqk05NTWT2dFrzhTi4P05/UD/EgfnVSa0vh/TKdJfY8m7aTtkbLpIz8wf0+KXl6hY46mHj6PxJaUBPOFS6dC/0gn3PAH5mrGk6WBm5k+04/Puf65ovoNMHdLYxuYKIExJAwJH6YrnZ/1ZJ6cSt/Y6/T/oO2vO9K+5RtdMX+K4wP/CgP8yw/wqdtGiWni8wJK8qFkQ4PBackD9fmI+s6v9227gSd+xlAzIZx3xt9KQZky0gADdpRrLN5FTcbTKirvNxVDMqrugYSBuHLAn2wTWVdV1LXvv5D59J0SdYo16239jA+ZmIJPxTyf7rfpWzsWNK0k3bjGN5O2Nw2lgcgyIB4J7ZyK5tqjECzp7rkmFDEoCYnDK7SIn247Vr/AMnKvh+/4Mf+Jxdpv6fkxzkjlWH3BFOE3jaqlpGQJx6oGB+X5kVp+n6B33g22Y+mCqloZjkDO0woJ+Oc1f0ultWrttQQWd1DzEwSOe0bo4gYzVZP1ByWlrn1Kx/p0IyU4vj0/Ji9V0t7VtbrqUQkBSzGWaTAC7p9+0Y/OpF0z4JRgCMFgQDmDGOO0/0TPUdaL9tLbKAlsq6qBywPPuOWmKjvKGUvuYlpOVXaT9LAkuSfUszE8YpODqJY015jupxRzNN9jnVIlmzeOwm6UfGQo54ySx9OCIgziaz/AEzVM4UeWUAHOQpjvntn5rS3uokrtbIXawLCYOfpJ9QAJOAw4BgVQGkW4xN0IAFJgG9mQYMbmiMGkT3+I0Ycmjj5IFXOqWwSPUY7gAj8jNKi9jRsAdgUrubb+De43GOBFNQacXqafHzvfYC9QazI8jzIj1C7tmfgryOewqqGrrbSC13UmcS0c7vmn3fNdbaW2rplakNup5pwtdBaumC5I70+md52AmOTgAfcnAqxa0gkAtJJGJAX/wAUycA9hxzWl/ZkVGqcPlfKmO27zbQUxx/ER9mat34k0lprDA2kYEr/AAFf4h/fK5/0rn9VnnCelGvp8cJR1NHljaK0Cd2wf/Occ8S0xjvn7wavdDsW1vWyAhJnaQzzwQYkxwT2P2FFU6BZg/g2xI/vvuiDIwYEjHPepG6Xp7Dqwt2gy90LFh2PJ9pH51hlknW82a4xjLaMERdavEW3XaDuHeZHI/znPcA9q820V0KGkges9xPHtzHzxXo2uPnEIAxYn6VEsRBBAzjJX1cDM8yMt1LwS0TauI1xTD29wPq5jd9If3TtjJpnT51HdA5sEltIF2Lm4A/f/GrekuWwT5qOwjhHCGfuUfH5Vd8I9NG97d62+5R9G3P1LnJGeAImZP56dukW1JU2PXEw4UQM9pzW2XWQjSZmj0k524rYwjtkwIHaTP8APFKa2psIjHaqrBMxAPfggj/OofIBkALJ94/1pb/UI9v+jV+nZa3T+hkRzHc9hVnqOkNq4yGSVJBlGXIJBjdk5HsK1Wn0Fw/w2/zvWhj5lgfehS2bp1jILcquwDaoYDcMMWUQATPJxFD7e+a+5a6FXTbW/dfki8O9LN24FdYBBgkxx8QZxWp/2ZubZV0VZhQ8/bsscj2q5oOmuoWUQQxLMGMkbGG0443EGfipek9NZb1+66DZcCwZXJV7pyAZH194rmdT1M8rbltS4NkMccO2Nv8Akz/U+k3rBXzGTaxEbS0mQc5UYwe/tXXTtDrQyXLNi4yBgysqT/Zz+QJYfrV7q+jdRtayxBvXLg8s7mAe5fKkheAQe5nitj4V1iNZW3ZuOCsnyrhteYgDZDJAIU8icw0zWjC0lsZsrlOXvNnmPVU11wudSb9nzQQF8gQRthsgboEj5z71b6ReulRuaGtW1IO0bixV9wY+4KIRORAr0PrtwsoO8PFxlIGz0MANynazZEAwcjPwBitUbaPcwGG5juUkerbcUqZUEAbz98GaKTAit2rKfTG1Os1DWCXW2E9JQopOyABJDY2zyOw4qxqOjWLH9pq9Q9znYrq209gW27QQJGD3x71WOqba2xiAZ3BSRI5zwWzH/XFQ2FEMSHYiT6RwOSWxjHxGP1BqXNDYyjxZouldKsGwjtd24bbvImAzgFjgEyO0f6QdBtr57/hi8CYV9pKjaT6mlYURHvBrL3OokEbQqkd9u6fvvkfoBUmn6u63EuMWYq4bLHIHI5iOe1DuHoj/AD9g9quvXQ7i2tu2RtPpUZBkcxMiPtQnW9WckrcIZjMTEZZyThO5B79zQjq/XHF24fKSHIj1nj1EduYaqmoe4djkD1yfqPpAJ5kxPqMfAHFMUI8itU1sG16gHkuqg9zbP1QcGGkCM/TAMVNesm05ZWa6rLA8tWLLJB2sAIXg8GPauOi+G9RdQXCBatD/AHl2EHHIkiR3n+dWLpW0Ntu6bxYoWO3aBsDAQTO6d09uPyFSmki44pSeyBlnpjON0hZnDrB5PIJke9KrzXlJk2xPxH/KaVD40fMb7Hl8jKYpCK53Ug1egs42lk1u7AYQp3CJIyPUD6fY4j7E+9cCud1PNSwXE6mk1wASaYGtJ4ETdqGUkx5ZMSQCQ6RMcj4NDlyaIOXkSOPVJIMfsu6b5v7xe3EbE27QBkkhwZn3txEd+a33iW6XtbbahmbZAMY3OIPuBNZfXXSjRsBDKRKkKCCeCAuYyPqHNcdMtqblqLdtNr24KKQxAdSAZZhBMTx/KuLkyvK9TOnjgsa0oWp6RrTAZFHaVP6yUBI5jiorXQLwP4lvfhjFs3VmPltO0z+XNeh3GIBwefvg5kgds/f8qpatgCsKJKHjjlDj2rJW+6NfjSSpbHm+r80jy7AewhgOy2rrXnA9224WOwPGJjFWekaC1ZQqlrUAmJY2rktHGAhEfH+NF/MTdB3wQMBjGYzjOPae5xxUiWbXsw/+d/8AWn2qoz73bBGpgMCouTkDfaZY4+lmA+CR357UX1vU0uaWzb3TeFyWLA5A8wwWPPaoOu2l8tCCfqH8THs/uftRG7oU/cLV0D1M23sO7DmN2Y96zytydeR0sTSwxb5vYBeHb6WtWty79ILbsTyrRjvk1N4hvW7us863/ZA2/wCEiIycfkaXhyyH1qpmCz89oViCJkdqv+KdKqakDJBe0CTtAgj/AIQAT/PigSej5mqU4+KvPT9jvxVrrF97XlNCgNuIWCOI5ieKE9P0y72ZeWKSZMHaSqkDgT/pRHx509NN5QtFhvDhsjIBWOAKg6WhKId+6Av/APM/HH6Ue6k7MmWngjpuvX5hG3nGODjP9cxVm3Zbbxgk9xz2xM9vbtVPV6oWgGywmCFyQY7hZj84/nVi31y3s2FXJ3SRA4yvJIk5FJlilJt1tX3MykkiHqVi4btuMKAouDiVNvUAH1D++U4+e1S+F/D7pqrmr3KUuxCiZG23s54YHmfn9e+t9QVjaEMC4tIOOdl985x9BHfkUQ6L1CLlqxtEPbvXJnjy3tLEexFyfyrVj92VCZboGa7pTWFvsSv42re6pBJwywNwMQwjgY+aw3ijr72NTbsvaBhVW9aurAklSGR1z2kMDHOOa3Hifqjur7Fjyr1y2RltxUWiCIEgw7GBOATmMAep6AajUm8WLOtkxu3AEK90GRhtx2RII57iDT/UUlvuCNB0lrjFFDOfZBPfn4HzR7pvRja84NtU7WQoGBuCVBkgYEjjNehdEtILNs21tqrKG/DHpO4SCJyZGZOazGr6ir667omQqHct5oInNi2CIIx7zJ449hTk3uG1CK2R5GVmD9/8DFW7nS7pKr5blmkAQSTABMfYMD9jXptrwX04HabjOSYg3VJnEgBFB7irV7o10i55dtVaR5TM849MlgJAYqijg8TyajVcha/I8Z69pitzy2ADgqpGMH0yCfbFFtDr0tpttKqlQJdwt1xAWdikEIMf3Sfma1/WvCdo3E84XGut5ZuEPKliE3QBk5n54q30DSIXNoqrrbUhQ2cJfSJnkgCf9Kle6W8nvbGNtWTfLXS+8l4Z2MndA7djH2q7p+mr/Fub7YH58n9CKuWtZaS2wgBi5MKORHJ7f+g+KpX+qMcL6R8cn86RJ44+rNcFnyLb3V9PyWf3RR/urZ+SBP5ypP6k0qFTSofG9BvsT/cY+aetHovCT/iDUv5Lrb3qihXYiYllVpUHgTyT2gmoNb4eVbtxU1CeWj7Sz7gwBXcpYKsZgwQYOPevQePC6s894cqsCUqI6jpb7HdCGt2lnduA3ZzsUmSe5A7CrPRtAutCrbNm0bSAP6jvueqN0MYksyryBn8qt5oxVsFQbdIG6qx5bFdyNEeq225TIBwe8cfcGtB4CX/tJPYWzMfLp/1qG94WdbttfqVnK+l03mHYQqgk7iBPHc4xWh8HC3Fw27RSH25YliAMq2MEEn35HtJy5+qhPE9DuxuPC1NWFuo2NyqQTg4n5n/Sp+mWvWkkSGQmJ7FSTT6tPRuYgCRzgH6wP6+/zUHRbrvqb1sWItpatsl4B4csLRME+mBubjOPvXMV6Ta0rs2TofWY5uW4+wFmf8DUept5Bn+E/adyTVw3cweKc2wSo5B3f/qf8qC0y6owl616xt/u9z7bB/nVlbQUDInuMdxPv9x/gKj1hAuIPezcB/IWv8K8t8I9TutrbK3L11l3NIZ2I+hokExzBzTorUgXseldXvgqiSCxuIFWRJ3KwGOTJkUT1KtYBtbma2hjIaAXUk9tvdoEz80Mv6c3XtMrooVgdxjJtljyG4MgCPY1Pa1ZZrm8E+Z9TgGAbajYQSoEnb2JxPEUvR3HLN7ujsgLYsam3f8AMs27oMkqVUnBHbHBBNT6zQam9cD3mcXuQrIQfTJECBMwSCAeD7Go9Iu3U6u5cQoblnyuQQdqLbGAPTMHkkccVx4cVtP+57jmzbuK+wCZa7eYFd0A4uDke9TwdtrNC6xt062XP8dvmcdf1Oqu+WdTugTsLKBzExAE8Ci/h9CLI7y3OIyB7+xkTVbWap2VVADhC2WQYDGR/EQD2nEwKseHNaL1qRCw5BGBnBwAT7j9Oc0EouLZJ5o5MKSpO+xd0fSvxL24v+M6PgKCpS0qYO5g30Bsjhog5rMa/p3UUdkHlXgQ8hCFYAhCFyP4dwI5mck4re6JPWAfc/fIOKxHiTxnesa67atW1DTtDAiThBPqG0H0j7ZoI5Mjm1HyM2iDXvBDpGguIk6m29p1uW3tguryfLuLPpHBDEAfB9q03QtRptyM1xRdQXLagtGLjISIPJlF/o15B1Pxw936zcc8QzAKInsMfyo9+zq+NR+8vd2Dy7foBB+tlciSTx6eIz/I6Ixnq1NElHFGNar/AIR6B1UCzaa7pmN03dR5p2sh277QtkrghlAAwZJnmgFttPpbjWjdExdS2TgbYJIJ4J3tcz8j4rRdO8L2A3mgPvuAFjvbuVfEmAAVER7Vgf2l9MXT6nSpbkLwFLFiINvuxk8jn/OmJqTozyVKz1voVkpprCHlbVtT91QD/KsR1/Sk371wrzcuKx7Ff3ZNmTB4JkQc9+K9C09wMAymQQCCO4Imax3W1utqblm2LSI9xS1xgsybKAgBj6oAkgAxIPeonTLatUaTpen2KuCRuYf+7DFQAOAsADA+TMki8q1V0+naFDtJBmVlB7/SGM595q8go07JRl/EpIujIAleZ/yPxWbRB5t8NGwm8GHEguTE8/zrS+KL6LdAZwvpBgsB2ue+e1ZvWfXeAjLMMf8AxYigZT5Kmj8HXLyb7bookiCWxn7HtFUOo+G3suLdy/ZDsJVd7biM5A28YNeheEwfJaf+8P8A5U/60A8TaBn6tpXKt5QsurXI9Ck+bgtwDnvWSE3LNpfA1tqNpv6mf03hzUOoZQGUzDLctRgx3YGRwQRzNKing7Sm3pLaMIKm4M4/3rwfzGaarlkptUvoEtbV6n9Sv/7O/eLRXURYAeVncWJG0sV3AFbZaCQCcSDkSA1npepUrbRdFsFmPMuAEqFcfWwAdgWg5Uq0TtrbL1i0jldy3GFvcDuAgHGR7EgRJ9z3E1Ll57mqRbnlkywW2RMbE3g+0zODOAwIk1qhloTKFnnPVuii3Je+ztIyN+4yJB2eWdoaCFBfMHIihmjsi2xLlCWhYYQ6j/iDLIBkcH2nsa9cvdPHkLbco11g4cqSZd/pljgtB/iH+GQnVf2a6QusXnU43KmQZPKm4WJMz7zHvmnLOpLcDwqBNt7TPbZla5dLfiEkASTtQoyrKkDkgzjtir2h6nbS3ttgIcST6hyNwg+4Ef0aq2v2f2SLfk6tg25/ZC8TtCD+8YA3M47nbyK60/gLUW1V3venazFJUtCjMNDIq/Oe0TUbgytE+UcdfN67bRbLqxDEsQ3lmMYQcCfVJweMniqHS9tskTee84cI6gMLRt+UAdt1WWS0hiC0bfSffrrWoSxIFqRJXzd7hCdoysjOd0ggcfcCta1JtW/Mt2ltWgCQPMeFLH6ZK8tAaASApWSOKPQxfi0qNBb6/fEt+93GZrnosmFYKGZQoBQbi2Ix247GxY8Z3rAS49w37ZC5FraPMYEMgE7vTwTx9oislqrmovuCjL5bAwTesgcDkPtMyXG7uIx6csqG3Nq/efzCSQLDq6kHkttUgmQeD7GleEt3yOeS1FVS7vuWPE/ildYdl0lLKHJtSWngSGKqwwazmh01xG8221sBSfLL3LIYzIMqzyME9jnieaIarTrbKr519LY2kjYrSGL7iCWGQFGIMlq2XRfDNrU2D+6eRea0wm5qLVxJUggAKjbpkbt3p5jMGiUUti3K9x/Cnhf9604u3L921cLMGW2VKekkKQBjOCYMVaseELxcBtQGVXYBGSNyycypmSMwZjjig/X9Rq9DdTS2HtWW2hmSytza7lmM21uTK7dox/EG9qIdF8Xahx+Jp33oYdwrwMH6lVWIwpGB2OOaRkjkXAcFF8rguddIGovlmCKpvMTmAqkliQATwOwnHzV3p3h03rKvauod8wrK6thvZirQQJkgcjsZoZ4nvAo5uW9QX1Fu5tFqwz7FuLcSWwAW4YKGBjJiRVPw6Ctiwju/9peT8ZQjQmkD2VK7mjaSABOJggZFMSfcW2r2Dz+HeoW52W9O4J/vNMfYxA+5rMBtfoUKGwkFpBZSzZgAQt0YhO6+/vWmfqqA7rV24ilNPdUAn6dTKr3yAcgdoEyMVDftavUOvltd/D1Ny07iCVFm0fWGZSBuZuDIBmIFU4p8hJ1wCND1rqUF1tptTLE2yMBTOGuyTtWYHt+tzWdC0lwi9q7ere9ceN9tCpaAx/sizRIVjG3A7nkyeYW1Q0z6vU3kZSrqjByp9W71IoU42g8qBvnMbaXU/DvVCwXfc2brhDreuXCi7IRWIiVJJyLYI9UmIoYKF2gskZqrRk/EvQNPp3TYurRHORfW2rxmNpiY+4/Wj3g0WNODDSt0puFxlMbd4EgAekloJniPeh/VejBSo12scwICybjCI3QZJTPbb/rXfSrugNxLVsXZZ03XWaBEiZDQMzwEFOcdtzPbug+nW+o3m26SzdZVdgH3BRt3MVG6NuAQPqbjipPE3RNU+nQXxaN0vOH49JkE7VG4zGM554FekWwQADtEAYjA+ImMVlPHOr8vT2yAHHmW9xkyPMYwVOc/UR7QvxWNZXKVI0aElbNN4PM6HSH/APz2f/xrQDrN8jqdpSzBD5jMgPpcqmlAleDgsPz+9a/QadbdtEUBVVVAAAAAA4AGABxAoB1jpoOo/eJhrTjscq6WwwniZCx3wfemx+IGXBpV+BA7VItQq01S1/U3tMPwi9sjLKw3AyBBUwNued35GjTLSB3iYfiGP+6Ocf3b3evPPFnWLmm1FxLen9EgLd9WXZEuEeoFGILSRExGRzW/8T3B5jHdH4JONs8Xs5FZbx47ekAISX3wzhDD2LdufUIwytJBOPaaG/eKas2nhy1tsxM+o9ozC/AoqDQ7oD7rU4yZx8gGhvj/AKrd02kN2wwVxcQSVDYMyIYEe1c6cNWakNTqNmjNKqXQ9Q13TWLj5Z7NpmMRlkUnAwMmlSpQptBI+dLF/a0kMhSCrr9c94gx+kAyfirPR+r3rAPkXkDKSxJBLPuYGAWyJgEwM5PaqSgV0mmUmIEdxAr08+jXY5UeqrkMJ1PWXtpci6sLcMkEgBgNjcMD6cj2bBM1rOn65r7rd1DpatsZUn6TAMKsEmeWgxMnng4E6ZlK7XAAPEA49uePj5NXk17KvluqOhMsB6Z5wBlVAngDtWOfSyXCNEepi+5o+rHSnW29MWc+VdUgg7vpUE7giwBugDH94kqM0Z13iRdQh06hE3gIBcYAwrCVO0TtgRngx8tXn17V2/3q5fY4dGVkACxI9MQ0ECAO0gA84qzbs2TbLWLwRyuVZMksACxcjdztgSQBMgSSy3Brkappm58O6pbbmEXccwhwqSmSCAJkgf3ogd4NkdO07a19S4JdFDEgmFMqYuAcn1LtXMbcCRjK9L6m1su1kLdUnaz7wj3OypaBU8MQSeD2LbTDL4q1VoKtvTABRs3ATLHIJCsQSGYHkbjAJ7UFO9g7RquvabSXFW7q1ZAoY7N5mB6QPgmQYBHImOwH/ZS091TaN1AbTNJORAUevcpUZYHtw2cCSvRtTdje+nliSVKNb3bQqbhIOSXU8SCABIxE2pVW0wuQ5e8FLrk7UK/TcKjaCQVmYHYY5KGZraypYk96MBqtEbqDy7jXmS8io1tW8tnwWBZjEbRIYgDHaaP646m5ca5asXbaM4AXTtPqUKDJsnMtuO3vnBq1c0os7Ujm75ptMD63KlSXMiJKqSFJHYnmdHoepuyNbRRMgL5QBVAFAKqFABkg8R9WSMUXiu9gfDWmjzXVWrN12N4O1w4JZ23CBHBPI+1azSdHu6TSPetlRZNgsQy39x/CbbuClbTEMckqdw7kkGu9dpbl3TLa8tW1C2yC7KTbQqIAlfSGOY9JwACTE1nur6TSi2ly1vS8XCuoLbQQGLeW5Vd4VlAkE8jg8N1JsVTRAnWb94NcuXCRDMqoAGki4zHaJyTMcjP6A7iM5YtJMXWZiFYblUMwkMRJEQw+44rTEaLVW7Ny9+F5Y2lb7El7ieWXG6QXBAmTJl3Gdwi9rr1r90v6e0HQW3O1EZoVVf1DcCfZxEyZY9qGGZqbSu/7wP0pxinX/PqAug6PT6mSbrWmtJZj0LudyWlVjkjaIMSc87ZPfiO62kXy7GqvszXXlS8LtAyTtj1HuSQCCIBgkTeGOh2DZ1F3cwuoiFV3i2AW3gEQwLQBJLd5NT6fTWmw13TLJg77qMJkfUV3d/em6pdxL0p/38Gd0Ou1dm3cZn1Nq7cVGtep1N1d4DZ5ZQskEH5ziiXTbly6bT6n94ZlW6bhZrknIFtVJYQclpB7UQGu0yEoty47q2w29PanIxgMy+n/AIo2+xqKx4h0++Dp9UQACTuQHLIMIFO7DTAbt7SRXpZHK3bW4Hu9F1N25cdtqKd2xSxcYgLJJY8SZMme1E/DHhxlLq9ySQpi2CT6WBaJEk7Z7URt6i87MbSaRLYZgDqDfU4aATyII4JAmfiquq6lqbo3aNXt3PKtEolpAd5RRdCt9SpO7kzJA+1SVoqMqZ7FfcjdJHePnnH5cz7Vm/EPU/3bSpfY2oNy3I2F4lW2sM/VAUAxiSYPBwPirxNqVWyL6eXett6NrbvMBEFxgY3D6WEjdXXUNBc1OrW1LeSWtMqlpYqZO4AzHpBJ+FJE1kWBJ2OeV1R6n0HqiNp7LO5LMoyGgSRPY+kR24GBVPQddW5fuWlBabltsmYAuWlIkmTlu/tHtXkvVfE2pS69oTa2swKoxgFGYDn2EL9gO+KfoXXtU1303FL92uOoAyMl3Yd/YngHkTTYxp2C5bH0HIkgUH8TahRbNt2Rd22C9wJgMpbLQOB75oFp7movL+Lq7KsY3DTGc/eRyPy5xUydAsr6nLvySXaPvJEH9TSm5XshyUKty+x11i6DbDJ61/diA4KsD6bw+oNtzHvFAPHfSWe4mpVSbKWArwYnzBdVYIgMNxUEA4BBgg1rEu2BmFYjv9Rxx6jP+NPqr9u6pR03ISCQWMYMiQMHNRre2ApVwWvC9srp0UiCoUEex8tJB+Zof+0Tp13UaJrdlC770O0RwDnk0R0OqCAiZkySeST/AF8VcXWqex/lWWSksmtIPZxor+G7Jt6TT27gKulm2rKRwVQAjH2pqt/va/NKglqbui7R8zj710CJ/wCtRBqffXr7OG4Msg13Oaq+Z96cXamwrRI6vr+JJrs2Q3P8jHzUJuZqUXaBwixmqcaJVshk2sSVHCkkge+P65rjT77eFCgAjG0EEf8AEDzz/hXVm4PepAw9p+9Il08WMXUSXJNq+pHdus6i7aIWNoDexlVyFReAIJ/KKt6rqOpt6QW03rZYrsVWUN+JGHYkkLnAEROTzQbUBjxtHvzx+VdG8wZFV7dlWAVtonDSC1xyBLRJj71iy4FA24szmHukm75zIIJZlRQj+YwzGPjIM8Y5r1Dw/pB+7NZO0EeYI2wDImTyTl9swCY4xQfwt04Ai+G8tFBRV2gLIK+q4Y3FpOACO+TMVDqbOqRxsukKDcLoWIPvvTBkHkoMfEVndMerRnPHfU9VpQi2rqrZQBV2s25juZgv95dgxzkCTnAo6tAbS3rt9bN7UXQxsKm4MSWtq+5pCkhXUcj5EzRHxBovPt3rl90VQBsthG/E/EA3RKgGYJIOZbBBql1HpfkuLmsuFXCBLIXbcZbZkbnO5CzFiV4LckjBamRS2RW9WBeraJUuG1bveaituBBBXcQNxgCBkQQB2qq164pLq3oe6AQxBLLKkk4xzkyDz81pem9AsnRvqQ5DI4/DC+kSJ2kk5LQWxwGQe4IHqlo+m6FNu2VG0QPUVBTAmfqRjJiMTyJ0QcGt+Rb1q1VotdZ6tpS1u3ZtMg8l0vTcMOWtkTIbJDktGBIAI9hmk0w1B8qwD5kDaAvp+SzEgIoAkk0NtaXzbyIxIUn1uqzClizNj2Bn8q3/AE9NClm6duot2AtlnRN25yGJZmZhmwYQAbhneywBNGs7Ua8+/cSsSu1+Ay+ssbWG+2JBxK95+aEaXWKjK26AD2nj8hT/AOzt/wBG2xeuKyIxZQQJIO4AlftBjiOZpL4V1Z409z9AD+pNPhj6dJ3NmPJk6mTTUFsXep9ZsujJLGQOx7NPcChvTupJafcAxwQeO/5+4FWV8Haw/wC4b8yg/wA6mTwTrP8Auf1dP+arjHpIrTbYMn1c5aqS+QI6v07/ANoX7bo62yoC7XP1eqRtERM4z8VYtaDUDqOnthSblo2mYo2fK80K27d/CBv7ydwOZFGtH4L1iOreVbMEYZ0II9uTV7QabZr9twMhI8rfKyA+wqCQTMsqgf8AvmsOaOPXePg34JZHCsvNnlPXdOWa3tJLC0A7HcNzeZcyAc5EH7zVDRyovAgz5Yjgj+1te4Pb7RFe1+M/B9u5bLWbaLe8yXM+pwXCg8mBkH3+KHaD9mtm8m43HJAAkRBY7ScEZAJiD29uaUpDkndHm+tR7Fm1bmGP4twzBlgNqe8Lbgx/edvath4GvaYoTc17rcYsPIZiFAVm2ncCCTAnBECexq54g/Z1di5fLLcf6+JUktLbkIYEZ4mPuKxF7w1eIBOHMYgdzBkg8RnE4qalVMJY3Z69punWHA8ltM47G0yzj5AH+PxVPq5TSqWus9sTACuXJMboAJbt/jXnHSvBN65fe0uy6QrQQxUSFtkMNwn+JsGD6G+JDX7t4bV3uYJAUtuhpjIJgGfcVahuC5G003jO9cui3px9TKi+eRMlhn8PaBg8Z7/as7qfG2saS14px6UWI/PkfrVTwpYYauy7QFt3Ea4xYCBuPuZJwcDOD7UMu6K8dqm0wKoqwBPuckYnPFFpSKW4S/2h1Jz510//AFH/AOalVjp/hXVvbVlskqZg7lHc9iZpqvSXsUgprraacGugPiuskc5yZxtpwtSbaRAq9IHiWcFa72muSaeY7/yqEbZ2ixSNyOf/ADD+dJ7iKpLP9gBJMc/YAZJ+9c7l9+x4/wDSlucd6fBag+WuR9O1tyQzbSAY/EAluQT6SAgGIJmT7cbLwlo997eWtam56WC7ArWzhiT/AAx23ECIERNZvoWl804e0zINqq8gwzk9okBieTHxXqF6zb0ilApi4olh9W4sTgR/eMjnn4xyM8rnTOpiilG0ceJ2byrl2+42ogLKo7H2yJ94Y9jVZ/ESWV2+lmUrvTAZQcgvBaBkAyT74GBHqPUgsXFFxTwtzawyNw9J5aBPuPjNBigFxmYW0Vl9TG36gQhhhJV1LIyLzEfECgUNqYTn5Afx71Xz9YlnT2mDDDKDIuXNvphcL6cqW75mAKp6zXrcWzbcWyEbe5VpfFws6G4TyVBVQPdeZo/qdZoLtmzaUG5d0r/7u1ErbDFciXubmEmD3fuAaXj25aBsgbfM2sWKqFDDeyg+/wDBA5wPsKNXajXzKdU3YAXrNsLesKSFgsgbcWJLWAFMAZVEPIjJAmRXGs0eqvODqdyI0MjusIyhLYHlxAYRE7e5zBmouqG2ti26KocsyMQPUzGWye4Vdnb+MVP13xDfu2lsslvZYtoAyqd5CrEknH0kTEcLPEVocYxqxGpyTos2ukQqtZuXFJU5wPfAWJggwM/M5q50roZu6W9eu6w27ilkS2pncGBBLgSYYEiFnHufTWHfX3yAu8xkQDHOSIOe3Fd2dT6bhYkttX9QwE44PEnnmpKUWqRUVKLs9Z8N/tMtWbaWNZbu27ltRbZvqkoNssDDA4zzmthofF+lvR5V1DPAZghJ9gDk/lXg2h1asGLJdcG4hKraF1RbBVuTBy8CNyyDBOag6KbTlbOy/wCa7BFa02WYsYUqcf8Ap96V4afAxTfc+kjriP4P/uP/AC1wdc3sB+p/0rwLo2o1CgJa1otPuANt2ZArb3X6hIiAGPbIBmKL6fx9r7Kq15EuIwWCQOTbt3IJUg7tlxZngn4IqnjkglJM9h1nUWCjbBcjgBo+rkxPbt7xxNUtbqGNxipIH8P4ZmQkgZsk/UOZMZ7YrG9F/aVYvNFxDZbacs4KnIxJiD8R2OaLXvGmkAzqLA/+oCf0AJqty7oMpqrgfeWY5WZUiRu4nyQY+Cfzzimuo1lsHZ5bKWkYCtEzDGMniTzQj/bbTtkXN0ZhLV58AHMhAI7+2Oahu+OlUSbWoPqCz+6lV3EwF3PeGZxwKqmyakGtV1+/5Tpcsn1KV3BT34PzUB6rp7dpdPdEMlsKIZXDEKMiGjMduP1oXq/G1y2yp+43i7htge5bSdg3N/eiB7mgydUD3tRauanY6aq6ALg8yUNzYiJvmImZHAA4zVaGt2X4l8Fzwffs3WuB7gUh/RudZyXmCrjaI2jk5JEYqnr9EgcgIhUElPw7Z4MbpKxmOft8Ve13TLrIvl29GHSyqlrSeW/pAwQW2iBuBJMSsD4FeG9LeYu14ny0e4jApLC6uyVO3dC5ktJGD7zR6W94gN6dpfcsKgVRPkgSY3iyO8mNwAOTJjvP3prfULYx5mn54V7X6QI/lQrxRpmbU/iMhgL5arhBbIBUbvSJg57STnNBRZtyBuye0qMAe5Mc+9DpvkuzfprMYKD80FKsKnlAQWgjsBP8+9KpoKsq/lSFc496f867ZzqOgv3pwK5n+opbj7VAabHk12D/AFFcCugPmrKZImnV5kopAkbzEkkAKPnv9gT8V1otNcYygWHUq3GQRJAOZiAcCcdql0vTnKm/sDIkgFhK74IXBwxEg5mMVz01muXVYyzbiolismOAR2HMCsWWe8k2jVji6VBbwxbtu+0GP41ZyVkpJG1RyZQxugkjjmt1dvWbf47I7egq537iAxALpuEbuCT7AjvQboR8m15LFQDca62wnaWbA3HBI2wPvVnpQLeatxgFW6FVmyJIkgj2UFTjnf2rmyas3xjsFdULfkmJIuAMWKjcQVgYIMek+35e+N8WdLutpjqrPlIl1wgXIuOBKgiW2t6VPaSCR2mtIt1EKgFmUQqm5zgbZx/FED2HNReENQuua+motq5tXG2SZA5yDAg+oAlckZMSJtSrcjj2POmsFZLNLNEkKF4ERxx+VS67WvfNveY8u2tsbe4UsQWmc+o1vtV4Ja5j0pH0soksJ5I3gARBySTP6gureA9Tazai6IzwhHPZmg/kfypyyQ4sS4T5MZrrLI34traD6RvlXPqD7wPtA3QMEAExWk6DpLKXEdlU7GViTJwrAnnn7Uv2rX0u6u1sllXTKoIU8q19YiJkPj24+9C9F1Ir2b/wx/jV1aKm+KNP1nwiGvEC6g81XL3HUekSrnYiiS3pxnAByOa8+uabynPm23gdmUruhxBgwSDAre9G6qRdW6zswBPoaMSNvpjER2+2aKarTWtWqO1pCTdVG8wAsE3sCAIIyGB57D2FLT0MK1JHnF3rzFGVARJBicDjA9hiIxVOw7BixlCwkbSRMMDIhhkGCJxIODFbHxX4Vs6cEWEe6WLCN0kHa0MAgGVOY4gHtWIv6J7ZO9WXtkcz3B4I+RTHlcwVCK4OTpHZgFDMSQJ7ktwPuT/MirFzqIWwLHlKHW6XN2SWgqBsj6QBzUDBtgaDsJ299rFYJHyQGWfuPek+udrxvbttwsGBUBQD8ACB2/o1SbDrzLHTLa3S4uOtsKjMGYEywiExwWzntB54O08LnUrprfltYVCCwDIxbLyQ0EA4++MfNY/TWxeFu1Ztfju22VY+sscDafSv5e/bit/4PVRbt27xYAKpYIAWAd1tKBOJLlRn3PtUnOVbFJJvc6/7aRnVgTjFlSSJMgliTyTVbXdJuX/Tf1N24A26AEUTmDAGDk/qa2d/R6C3bS5c1RS3cL7C42k7G2tGOJ7/ACD3qFr3TBaa8dSTbDhCyh/rILAYQngHMRS6yPuXcEY+70JXzcuX7kBiN91iR6SW2xEEj9Yq5pugv+8X7vlgk6kXUbBO1Lo3kTkCWgjP6ZrYN0WwfLKNcC3AGG8RK/UAJUEEmGznH3q89gKAikgNuHafWRuzHcwYxxWfLHJNabNWDJDG9VGF1PTU1SWypi5+5uEVCQxZbhIBAEsoKxGc7TU/gzSXrdt1uONw1dzerHc2LaqQxzB9PvHfNFrnTv3RlYIpUYW4FG5JJMfGSTirBSZbEsdxOJYkfVPJMU7ooywytu0K62cc8WkqYK1nTxqLb3Wtofwy8r9St5QIkg+pZHPHxXn+muDzWEcyVxP1SO3zP8vavU/MVO6L2jEUk6omSLv3iZ/kK05p+JTRkww8O03ZD+69OT03EcMOQouEZzgho4pVKOqW+17+Tf6UqyQxzjFLV/fqapTg23pPIp+1L9K43f1mlu+RXds5ek7g+/6Us+9c80+firsqjualsqWZUXLOyqOwljAk9hnNVxSbOCce0VG3WxWlXuEVs3LT6q1cdtqKpkFtgBMyNoME9pIGD3GORqfKs25e3v8AWFeSWMkgbowpAwPtQa8LiB1suyo0hlnDAiCD7j4Pufer/T+sBLDW7+nF2CdhkAKDn6f4vVnP2xXKyQmnbOhBxrYIpfshhN+5cYDmSgYn24OxRMkkkz9qKdI1lt3fzn3G2Ue0E9Kz69xcRkjBERyT8DOabrOnT+FyCOOy4JMAzJMAcgfYUR6F0N9Sxu2Fa3a2QjhlB37oYEckAYgYHuZwiXG41Pc0msU3nW2WcjcDcWz9YSTuk52DMSRzWi0gCXLen0q7dPbDNde4rA7nZysFo3mQNwIIyOIxhH6C9lyiXxuuRuAP3ksx4HqPb35rZ+F9Tp7NpS1wMqibj376kAiZ2WwMiTgt780qXGwaas1eodh/ZAzuAJIJgZkn4GKh1V7y43vILKoyMlmhePk/1zVTqDvdNtxcUWjtdU24jDAsSwBMRkiB24JLDRKyHUOSrISyWxc4P0ydhAYGcTIyMTgAknsFZz17ptnUWWa9ZDOoMMvpcQTwwzwCYM5PFeYL4d1DG7CALanN1ghaNuF53NDKT/DkZyJ3Ot6hfe4LOnRnD2yxYJKhgR6TwMZme8RRDR6drli0LrA3FXaT3HqaQR2af5HNPhJxVCpRUnZ4/adhkYPtRXpfUiXVHaBMsc4VfUTiTgAmtZ4k/Z+5fzNO4lvqFwxnAwET/H3z7nPa3wlqbNprt0W9qDMOJ28EjtGfee0TT9cZKrE6GnwWeqag3mmy6IwVmlVkbrw2liqkAsRIlgZJPfNG+n6mzq0vpqFUelAGfblhuDFJGCMHHEivLuhObN0umYUkD39bKAf0ol0zrG0FiQu87iGMjJxg+wjNL8OV+g2UoKPrZc/aP02xp2tpY4uWzdCKB6eAzGBgEJ9vSx9ycXZbPA+TnGf5VoPEV397dGQo21NuCJwSQPcjPzGaFagGzuRoZrlsTlTtYvMTmcDsRk+wyxXEqNS7mk8M3dNp9QjXkt3LDHaWyWSMB1nPckwMicSK9R6ONBqbrDSWgXXy7zGHtbwl1GRh6QHG5eSDMZ5rwp+rubQtbbIXaqytq2GO2IJcLuLYyZk0c8K+LTo4KeduiG2XECsASRKm0SYmPq94iaJuxcYuPJ6v4h8H2r1u3pS95U024q8KS4vEuc7QPSRGB7UBudC0Om097T3Lt17TsjsIAcMkxEdjJBke2aB639oVzUm0b25kUsGRCLe9dwIkgkg7YBYRyYigtrrSZCKFJYKdzgQGPJPlmVBiTM44pepp8GmOKLVt18jSdd8R3BvtLcdWshAuQ7rDBCswFdiCoJ4EsM81X0v7RXRkFxVulP4mEZOMbQMfqOI4ox4I8MXrt1NTcteXZVp3XLgIdRcRxshRKEgkGADPJBrrV+E+lWLey/q9xGBsyVzJChCQJ77pPPHalFt8A3CMKu3+Qr0nxjZ1lu9Nsr5dpna2WQlgmW25kESPqWP0MFku2FItbkVgoOwNtaCMHBkzJ/nXjfVdNp7TAaO7qRccgDzNo/DYDukGCCcdxU3V7txbhvG5bbCK0kNcJ8tYIkSFMT6SQJqaN6FuWzaPYbmnDiDkf8R3AggxmZHv/rWc6r0co42AsG+mMkH2P+teaaLxVq0YbLzL3jBH6EGvQvCPjTz1RNRctpd82CPSN9vYSCM8hwJjPHuaji0Tnktp0K6Rny5+cn86VUbn7TNMCRsuGCRIiDB5GeDzSqt/Imx5wwpJSpV1jG+B6RGKVKrIh2xxUg4pUqJCpcFLVHNKfTSpUh8s0rhA7UD1VOvUryKqpduKsH0q7AcxwDHAFNSrFLk0S4Nb024TYaSfUHnPPq7+9DfGVpU191EUKo8uFUAAfhpwBinpUmPLCR6v+z+2H09sOAwXzVUMJhRcIAE8ADAFXPGOLOjj+LUaYN8gvbkH3B701Ks/ca/hNYB+JPfaapAf9oH5/wCdKlURCvoHJ8ySf7W5/JsVmf2vuRoDBIm6kx3jIn3yBSpVMf8AsJL4Tx22g3AQIj/M1asWFj6V/QU1KugjNItaU0StWlJkqCSMmM8ClSq5cCCbq+jtqZVEBxwoFDtWo2RAg8jsYBOfzpUqF/AxvT75ogzVIAsgCdzD8oXFCY9RpUqUuToTW3zPYPD6C5q+nrcAdW0tuVbIPoYZB5xisN+0K2E191UAUBkgKIA/DXgCnpVcuTHh5+bJPD9hX0erd1VmV9PtZgCVnbO0nIn4oTrM6y2DkF7IIPBB2AgjuIp6VM7AS/2MFapQL1wDAFxwAOwDHivevDWmROlEoirusBjtUCTt5Mcn5pUqXPgauTC+Kun2k1Tqlq2qgJAVFAzbQnAHvTUqVU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349" y="4941168"/>
            <a:ext cx="2274706" cy="17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05600" cy="792163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Film med Slovenci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2664296"/>
          </a:xfrm>
        </p:spPr>
        <p:txBody>
          <a:bodyPr/>
          <a:lstStyle/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35. Kako je naslov prvim metrom filma, ki jih je posnel dr. </a:t>
            </a:r>
            <a:r>
              <a:rPr lang="sl-SI" sz="2400" dirty="0" err="1" smtClean="0">
                <a:latin typeface="Calibri" pitchFamily="34" charset="0"/>
              </a:rPr>
              <a:t>Grossmann</a:t>
            </a:r>
            <a:r>
              <a:rPr lang="sl-SI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36. Kaj je to </a:t>
            </a:r>
            <a:r>
              <a:rPr lang="sl-SI" sz="2400" dirty="0" err="1" smtClean="0">
                <a:latin typeface="Calibri" pitchFamily="34" charset="0"/>
              </a:rPr>
              <a:t>tintiranje</a:t>
            </a:r>
            <a:r>
              <a:rPr lang="sl-SI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37. Kdaj je bil posnet prvi slovenski barvni film?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38. Kateri film to je?</a:t>
            </a:r>
          </a:p>
          <a:p>
            <a:pPr marL="457200" indent="-457200">
              <a:buNone/>
            </a:pPr>
            <a:r>
              <a:rPr lang="sl-SI" sz="2400" dirty="0" smtClean="0">
                <a:latin typeface="Calibri" pitchFamily="34" charset="0"/>
              </a:rPr>
              <a:t>39. Koliko imamo barvnih in koliko črno-belih filmov?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4098" name="AutoShape 2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CEAAkGBxQSEhQUExQUFRQXFxwXFxgUFBcVFxccHBcXGBcXGBcYHCggGBolHBwXITEhJSkrLi4uFx8zODMsNygtLisBCgoKDg0OGhAQFywcHCUsLCwsLCwsLCwsLCwsLCwsLCwsLCwsLCwsLCwsLCwsLCwsLCwsLCwsLCwsLCwsLCwsLP/AABEIAQUAwQMBIgACEQEDEQH/xAAcAAACAgMBAQAAAAAAAAAAAAABAgADBAUGBwj/xAA5EAABAwIEAwYEBQQCAwEAAAABAAIRAyEEEjFBBVFhBhMicYGRBzJCoVKxwdHwFGLh8SMzcoKSJP/EABkBAQEBAQEBAAAAAAAAAAAAAAABAwQCBf/EACIRAQEAAwACAQUBAQAAAAAAAAABAgMRITESEyIyQVEEFP/aAAwDAQACEQMRAD8A8iqVDKrNQoPN0i06z4c1CpnKRQoqwPU7xVIhEWd4UC9BjZVndwUOEzIgoPCjR/P5/Lq8OHatpVwcUw8MMbrXYdmYxzXZ4gOGFgxEXus9mXx46tGqZzLrQv7tzBDG6axB9wtW5onkPNSli3NsLjqhUnlC1mPGOdmXo1fDwAQZnmIj1WO4lZxxXgylYjjKcebJ+iZkMyGVKUeTByOZIFFQ+co5kkqShw2ZHOkRlQZE+SiXL1HuonUVvNyq1ZU1SFTj0EqSonpESMwJbuAYJ9dkCFMwKNCd1rbICCnKrCeV6greUwQciCrBlYBkvA0uux467LQgGbXXI8NjvByne5XWdonAUdv4Fzbvzxd/+bxqyri8LQzHosyuzQSsbA14MLIxL4MjVb98ufGY/BH4WQsCuwtstrScXRFp8lrsf8ynTZjjzsY4KJCDSmOivWKuEFbCBBALZtr0MAx63Pup0VlQqKJ1ECMoKKdFyiXOoglTVImqapVeqBUCkotQMoEUoKdDplKVMuMALp+E9lBUBD6mV2+UBzGzESZufJS5zH29Y42uWeiF32J+HIhpZiJlskOb95Bs3laUB8OnBju8q5HAw0wCz1Opm0H9l5+rj/V+nXJcGp5qgXQ9p63/ABZfXTosDhfB6zHFzmOAG8emnsj2kf4Ygg/zZZ5X5bI7Nf26cnOUWyVaXnRyx6YOyy6eArPEhjsumaLepW3XFOrHYiIgWWJiHyV2PDewuYOFauGOA1YQ5rZEjNN09f4dOt3eIpvDriRld7Tf0+yz+rj/AFpcc64dqaV6BV+FGJawObUpOefoMt9A7SfOFw2Pwj6L3U6rSx7TDmuEEFeplL6Z3GxQCmcJCATBVGPCCapqklASoooiLZUUQQR5ukTVNUiKIRlABEIHkfwpWiTA1QWw4XTgOfFvl97n7JVk7WfwQtZrqSL8+nkt4Mc5hkkhrpHhs2YuJgxAP3VOEw1IEZ2X+oQTAI0kGxRxGEac0Pc0H5QWmZLtLDkdb6LG2WtpOR0nDMZNIQJJOVrm6k9ZJtJ16Lp8M0OzUnNJ8IDoMiSLi+u3JchwDAOa5jQcwAIBBBiTttJj7rqMJ3gIZUJbceNoFzrLrW2Gqxyk69L6ODDH5XeGQ7IRBIGoN+swuc7f8CbVp2MVGGJP1DabbDeV2lXABzgQwbyepjblY/wrR9r6obSzlstMt5dIO9yDdJ2XwvevGsFgznExa5B5b+o5Lp8Jj85DQxr2bm4j21/TyWrrPkkAC5nqJmf3hbbgWDNVgpgwcxPQAC7iRcrfL12vEnPTbYLEGpTJa0MeAA0uc640LZG3n/hZ9CjXw9Wk8tp1AbtDXDwnci3hGl+iycHwqiSQAX5Y8VSzZi5g3/2ur4bw1rWRMzyjKQeTYhc9ykaeWNiOMObllhB5Tm5SZGvTzXMfFbDUcTQZXaIrMFyB8zdYcel4K9Hp8OpHVgm32t+S0va3sj/VUXMo1O7flMAgFjpEQTEt8wmOV71LjHzmFYreIYJ9Go+lUaWvYS1wOoI/mqpaF2uZTVCQhXVRdJEohAFFFArwWKJo/kqJxCVNUqeobpIUVAiEFEDSun4HgCKbahIiczQTckdPLdcuSu6a0wwQT4AANfpF77f5XjOtMIbBtLnBzg0gSXC4Bgadcx3XTU20u6ByCHEGDFgbxPve2i0VdoZ3f9tzaZtaed/0W+wvEWVGhrm5nmzYs0QBb0usMmsbXC4VlGoWxuDAJANgf1XSYWjmABFh+S4rH8Sl5jUH2iy33B+JXibnWTA91zZXldH0/tdOzCz5SuC+Jdc0mOtIIGuk39iQI/2vQcNWDmz+RXKfFDCtdgazjEhmYelxC2l9MZPbxeiScrhtl9SSQfzC9F+H2CDnVT+JkNE6ZiLe0+y4ThVAGDz0HsV3nYipkLp+YNJBJtJcA0+y32V4k8O24jwdrQMthpA6aqYesW63EjTYeazaWNafBsN7Xho/Va3ijgwxOt55ey49mM9xrrtvit3hzofZZoXLYTjLKDSKzoaLh2yal23wzyAzvHu3ysMDq5xsPNNd8GeNlcN8ceAhr6WMbbvP+OpH4miWO9Wgj/1C8rAXvnxKx3e4DwFrqRJzu+YAiwyn8WYgR1J2XhdfDGmYN5AdPRwBC7tOXY588f2xKrbqYdsuAVtcRCOEEPvstniT7uBxLC5HDk4T+4/nNYi2HFK+eLaLAlSd55NknyvDoJrqL0zCrqqyFZU1KSV4egCKIJiLxym081AEAIXX8OxveMOaRla1sM+Z7jIaBPQEyuQK7bg1NzGsdVaWl7W1G7gtyva14vzcDG0Lxt9NdPnLhsPiA8/VawzAmCIBa6PzHJbKhRfSbnkQLDY3vYn+XWm4Vnpvq94CKkBwnxAi4JmY3+627a+YSSTFxyE2NvRY5V0Y49qpuIOcWAk7LqcJxyjSFy8kfN3TC+OUkCy0eEwvfODRqbTN/wDK6TgHDq9JrmNqOolpu5tMOc619bAm0G/VYZ/G+22XZHQ8F4th8SD3ZaTrYZT1neVpfipxVlLA1KczUqNDQAJgEwSTsPPVYHAGvo493ey5tQFuYgAh0CHkCwm64T4i415rFmaoACWvY50tzNIBcALX19l61Y/LPn6Y7PtnWHwitlNzGVtvUArrOEcTAAOgG9/EYgEnS37Lh+CkVa1KmTAe9rSeUmP2XYYoPa2tUbUdTbQqBhpScrhJaGZdJNrwt9vviap3Hr0HhtaWkREQZm0alYlSrD3AnNc2Imd1yDOL1sge0kU6kW8vylbfBcQLpcbxrJ1XFsl46dev26ahwgVWZnDNInKRadRc+l1sOFcJe0APNMMj/rYwNGaTJLtxEfdars5xgTlJmSAOi611WGucATDSYGpi8DzU1yVnt+UvK56p2eZiKFfCu8LKrszC1uXK5sZXQLOuLzqvBeNNd/UVA5ndlr8hYPpyeCJ3013Xt/Du1dEAOq1slSb0yCI3O1o6rzf4qYjDvx+fDua7Mxpq5TLc8kajfKGz/tdf+a31WG2cri8Y24HRJQtoruIfMOUKoGAuyemOX5VVVMlUqx5VZKM6eFEcyiqI/dVFW1dVWQvKoojHuhCCEL1bsuz+t4c0NP8A+jDEhgMeJu9M9CNORheVLr/hlxTusWGE+GoI5XFx+v2XnOdi43lZlUlzwYLdnA7RoL3kH9UQCOpOgmy6Lttwktf/AFDB4Xf9gbs78Ucj+fmuVZiCSBudFhzw65l3y6HhGJ7uXfVsNY5x1Xf1OK06OGNaobNbfmTyXk4xbqTvlJ+9+YVXGO0NbEN7pzsrNA1rbf5WU1W5dnprnlLHd08WcTUpwxoFQyHB+Ygg6ERYrifjLRDcaObmhzvUNH5grWcFxlXCP7xr5DYcGOJO45af6WD2u4o7F4h1d5EuAAAFgAIgfdaadVxz7+mO7PuPppabi0i8EEERr6LvsJxIYulVzf8AZUDG1WggOLwQGVmTYg6OHUlcDWfJHkttgQWhrtDZwI5cwVvsx7GenLldZVwPdM8DnPpMIBzR4NiJGoDt+q2GjBGh+y0VDjNRtF9GQW1LEkS4AmTHVbHCsBbE3XJnjyeXfry/je8AoEG+nzAiPOFvu0vac4SmxlMZqrwDJ+Vt4vG+q1HZ/DuNOoGyXESPMbDzErouE8LpVG06rgHvbPzGYJN/UfZc8/M2+Y5PF0XPw9bF1AXhjC75YBtAubQZBK8qrPzvLo1Mr134usq0MGwMeRSqVstRtjNs7LxMS0/ZeQYc3C7v82HMeuPfn8spP0sxl3ALHercW6Xeix3ldE9MM75pSkTSlKPBpUQRToepqVWraouq1QVIQJRQAK3DV3U3teww5rg5vmDIVUJlKj6N4c9uJw9Osy7KjA4TcXF2kcwZHouO7Qdle7cH02nKbkCfD5dFj/BTtJlecDVIipL6BJ0f9VPycLjqDzXqPFcVSoljKgdNR2Rvhls8iRoue4cbYZ2PK3Pp06jZ8Qc28/Sf1W+w3Z6kQKlFwjWDsYuNNFrfi9wr+np0qlC2Zzi8jkMoHkATsvOcH2pxVIEMqRP9oPr5rO6MrPFb/wDRP3HV9uarc3dsPyjxG2p29o9157WddZlHiRy1M5LnOOYE3JJ1krXkyujVh8Jxlu2TPlhVvuzvFKbf+LEgmgTIc356RP1N6cwtHKK92dYy2enpeP7I1mAVaX/NSiWupjMY1ksFz5iVVgaLjznfZYfw57b/ANG8Ua5Jw5NjqaRO8fg5jZe7swdCsG1CynUkAteACSNiHjUeq588a6de/nuOK7N4c0m6eLz+62eIa2gKmIdVFKmBL5FiejR9R5bldO/hFOLeE2Am4k6LX9t+ADEcPq0G62cDp4mmQT0lc803v3PeW/vp4T2x7a1cdkaYbSpklrReSQRmdOpgkdJK5lgjrfZSrRLXFp1/I7hLovoY4zGcjkuVt7RxBlxP5qhyyNQSqnMtI9VUt6qUUUKiIipCiB6upShPU1PmqyvVDQg0qNRi6ApgUh0RDkFuHrFjg5pLXNIc1w1BBkEeq+guzvaJvE8NTqWNdjqfes/C9rw0uH9r2uB9CNl88St/2H7TOwGKbWElhhtVv4mZgTHUESPJec8ewni9e6/FHCB/DMRFMvc1kNDWy5pztl9vpABJXzQ4L6T7Z/EXDYSg2rSLaz6zZpNBs4EfM7kAD+i+bqj5JOkmYAsJOg5BTD0tVwiQopK9IEIhQqZkBXWdie3eI4c4Bp7ygTLqLjbqWH6HeVjuFyUpgVB9Qdmu0zMazvcO9tRgAz0iMtekeUTB6HfYrqZD29CJ818g8L4pVw1QVaFR1N40c0wfIjQjobL334c/Eqnjoo18tLEjSDDKv/jOjv7faVnceL15B2/4aKWNrgaZi8R1kn7rmqb5svWPjf2fNOo3EN+V+3I7jy0PqvJamsr3jfC5e1zBaeSVkX81GPm6NW99Lr08qarIKRX13TJVKgkqJlEFjxc/z1VbuiapqkXoGJQ5dFITOFk6I0pWhMNErUQwKEpkjkUXvJiSTAgSdByHIJSEFEECMJUwUEBSwoVAEBARSppUBATUnkGxIIMggxEXkFBoUQeh4jtucdw92ExJzV2QaVQ/XEjK7+4Dffz14IszackrjAsixJOKrYYN1mUcU5rXNGjtZANvULHqtkdVKDp1SktnoWCxB3VBF1fVlsHmkrCbhEKolhRBa8XKqcramqRyANRcEEUECVM1QBBEhTwgVQiKhUQABNlSpgoA8IKxxVaCEKJjolQMHJsyrATAoH2hZuKxWdlIQBkZltv4nOk21v8AZYgCINgiynKoNvLVOkcZQXhuZvXZNUYGsI1JIVWHcAQrsbFo3uUGGomURFlXUpSLJ6huVWEWBCIRhAqCJgllEIIUjgrDokcqERKikIgQmBSlNCKsosBmTFrWmTsOnmq3sTiydrZQUBBM4QVEChWOGh9tkAFe0WIQ4GFcDY2WwoY1tOjVpGm0moWkPIEtykkgEiR6ELWlrcupzTpFt9+aspvzCDrseZ5IAYVbmjmslha5o8TswMZSLRzB/RQCLwIQYaZ7pKeq2ZKqhUPKifP0b/8AI/ZBRAqC5SQrawuq1FAlR5Gwj7qKEIAAmAQamm0IDzVZTl2yQoAgpCkIgQmAQTSijKZiQJ2HdUCqEgVhfKrIRDNV2HN/PmqmmE9PVF6lZt1W9vssmq2yraECh1p3G6zaoLcpIIzDM3qJiR7Fa8C8LKZiHOa1riSGAgaWE5o95QJiHzAVICjnSZQBQNCiaFEeRq6qpXVRdVOCKChURAUEJSpwEsKcElBNCBQKmhBRUBREIEIJKYJIThA+WEHttKk6K3OqKAE7RdQt3GiJCgzKxBaBuFjNKtY9sXBjoQD0uZVT2QJzA3gxt9r+aqhU1Bt1sqc0Sncq4UEIUARARAuqgqI+qKC2sLlUFZNYXKoc1XgQqSmLUsKcBBUKgUhQQBAoygU4BCkqIwkUqkIlREKiEEwQGEQUITtCdVYx2ymX2S2Tg+iAvYCFU5xgDZWGIKqeZVFZUhMVIUAhGFAEQqg5VEYQQZFXUqshWVRdVFegpSpilUQAiQiAi4IEUITAKOaoqslRGFCgVRNCUhBEQVEQEARCiKgYJswCrzIhOAEoowhCCOQRCICBU6M2iBrM3ny5KK8ElRG6iJxk4htyqC1RRFQNSEKKIHaxDKooqhgwKFn5KKKKrNNQtUUQFtOUDSUUUWgaaJpoKID3aHdqKIhu7RaxRRA7aaU01FEUMiPdqKJEoinsp3aKiqG7j+X/AHUUUQf/2Q=="/>
          <p:cNvSpPr>
            <a:spLocks noChangeAspect="1" noChangeArrowheads="1"/>
          </p:cNvSpPr>
          <p:nvPr/>
        </p:nvSpPr>
        <p:spPr bwMode="auto">
          <a:xfrm>
            <a:off x="155575" y="-2103438"/>
            <a:ext cx="323850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3978027" cy="22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sl-SI" sz="4000" dirty="0" smtClean="0">
                <a:latin typeface="Andalus" pitchFamily="18" charset="-78"/>
                <a:cs typeface="Andalus" pitchFamily="18" charset="-78"/>
              </a:rPr>
              <a:t>Radio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979712" y="980728"/>
            <a:ext cx="6768752" cy="51845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Kje vse lahko potujejo radijski valovi?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hitro potujejo radijski valovi?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Zakaj vse se uporabljajo radijski valovi?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Kako se radijski valovi med seboj razlikujejo?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Kaj je potrebno storiti, da radijski valovi lahko prenašajo sporočila?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Kakšne vrste modulacij poznamo?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Kdo je bil prvi, ki je radijske valove uporabil za prenos sporočil?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latin typeface="Calibri" pitchFamily="34" charset="0"/>
              </a:rPr>
              <a:t>Razloži naslednje pojme: antena, frekvenca oddajnik, radiodifuzija in valovna dolžina.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23554" name="AutoShape 2" descr="data:image/jpeg;base64,/9j/4AAQSkZJRgABAQAAAQABAAD/2wCEAAkGBxQTEhUUExQWFhUVGBcYGBcXGRkeGBwYFxUWGBQYFxwcHikgHBwlHRQcITEkJSorLi4uFx8zODMsNygtLisBCgoKDg0OGxAQGywkHyUvLywsLDUsLCwsLCwsLCwsLCwsLCwsLCwsLCwsLCwsLCwsLCwsLCwsLCwsLCwsLCwsLP/AABEIAOUA3AMBIgACEQEDEQH/xAAcAAABBQEBAQAAAAAAAAAAAAAAAQIDBQYEBwj/xABMEAABAwECCAgJCgQFBQEAAAABAAIDEQQhBQYSMUFRYXETcoGRobHB0QciMkJDUrLh8BQjM1NiY4KSwvEkk9LiFjRUs8MXRHODoqP/xAAZAQEAAwEBAAAAAAAAAAAAAAAAAQIEAwX/xAAuEQACAQIFAwMDBAMBAAAAAAAAAQIDERIhMUFRBBMyFCJhkaGxUnGB0SNy8UL/2gAMAwEAAhEDEQA/APcUIQgBCEIAQhCAEIQgOe3WoRMLzmbStxuBIFTTQK1J0AEpbNaA+tCDTSMx2g6R2gqdV0lg4PxoQG62CgadZboa7oOnQQBYoXNZLYHjbmOi8ZxfmOzPyXrpQAhCEAIQhACEIQAhCEAIQhACEIQAhCEAIQhACEIQAhCEAIQhACEIQAhCEBxWux1OWygfdWvkuAzB1NOpwvG0XJ1ktYdUGocM4NKjVXfoIuK61yW2x5dHNOS9vku2aWuGlp0jlFCAUB1oVdZLYQch4yXAVLa1u9Zh85nSK3qwBQCoQhACEIQAhCEAIQhACEIQAhCEAIQhACEIQAhCCgBC5pcIRNudIxp2uaOsrndh2zDPaIf5jO9RdE2ZYoVU7GOyj/uIuR4PUk/xLZfr4+dRiXJOGXBbIVT/AIlsv18fOgYyWX6+PnTFHkYZcFshVYxisv8AqIuV7Qntw7ZjmtEP8xnepxLkjC+Ce3WISNpUtcL2vHlNdS4juzHMVwWS2OY7g5AA/RS5kmssr5LtJb76dzcJwnNLGdz296S1RxTNLXFrgdRFQdBB0FTcix1MeDmTlRNtL4HBsxqwmjZTm2Nl1HU7n23UclQgHoQhACEIQAhCEAIQhACEIQAhCEAKO0TtY0ue4Na0VJJoABnJJUiyeOErpHiFpIDRluoaGtDSlL61DW7OGDhRzQQBZSYwxZRY11XNplNa1z5BUVFWRhzm1HrAbll8ccYH+LGMtjHNqQ5r2OdfSl4aadF60GItiYyyNe0AcNWS67xXfRDkjDeWp0q8tFkZJTLY19M2U0Gm6qpOLkrJl6clGV2rni7Z4/Vbzu708Sx+oOd39S9dOB7P9RF/LZ3JhwDZf9NB/KZ3LN6V8mv1i4PJuHZ6jeZ3eldOzU3mK9WOL9l/00H8tncmnFqyf6aH8je5R6V8k+tXB5Vw7NTeYoE8fqj/AOu9eoOxUsZ9AzkqOoqGTEuxHPDzSSjqeo9K/gn1keGecCWLSGfmd/Un8PHoEfX1krfOxDsWiN4/9sh9pxUL/B/ZdBlbucD1tKeml8FvWQ+TFcK05gBuyR+lKHnQ6UbpO4LXO8HcOiaYfyz+hQP8HY820O/EwHqIUdiZPqaTMu8VFOEkoc4zjrCkjmlbTJtEwpmGU4UGqgdmV67weyDybS074yOp5XO/EW1jyZIjvdIP0FR2aiJ79F/8OJmFbW3ybUeWp9ppXRHjHb2+la/eIuwBQ2nFW2xtLi1r6X0Y4HmBAK5oMEWl4BbHlVzUdHn0jys+xLVVyL0HwXMWONsHlRMcNYa/rDiF0xY/uH0lnptD+wt7VnZcFWpmezycjC72arnM0zPLjlaNrXj2gFKqVVv9h2qD4+puYMfLOfKZK3aWgjoNehWFnxssj80zRxg5vtALy04TbWhya6iG/unGeN3mjkLh11CldRNa2KPpKb0bPZLNbI5PIkY/iuB6ip6rxZsEbjdUbag9y1uKhngq6Qzvje0EeLwkbdIpkPc8G/PkjaBRdqddydmjPV6fAr3N4hVtkwzHJUNc0kZ2tNXDewgPHMrBjwRUXg6VoMw5CEIAWGxktIa+1u+rYx1djnRVG7+FcFuSvM8ZfHZa/vJY7Pd9s2gDonb0IDfYDs/B2aCP1Io2/lYB2LtJouW14Qjjuc4V0NrfzalQYZwg+RtIpY2HWfGpuGau08ypKaiXjByLXCGMNngpwsrW1zA5yNYGem1cD8ebEM87enuXnOEMVDI8ufaySbyeDkNTtN9VzPxJaf8Auf8A8n8izOtUvkjQqEd7npR8IFh+vHMe5J/1CsP17eZ3cvM24jM/1Ff/AFv7khxJ1WkD/wBcnco71TgnsQ+T04Y/2E+nb09ykGPViOaZnOe5eUuxEr6dv8uQfpTDiI4eni5Q8dYTvVOB2IHrzMcrIfSjpUrca7Kc0rPzNHWV47Bibkuq+aFzdQlEZrovLXdS62YpMobxW6mTaI3787WKyq1HwVlSguT1xmMdnOaVh3PZ/Upm4ZhOZ4O6/qXjLsSpKjJdIW31IbGTsoBLfvrdTToX/CEoH0ko3xPPPkkq3dnwvqV7cOWe1swhGcxP5XdyeLZH67ecLwl2ArQzNKN+RKByl7B2qWCO3trS0sFPvg3kzjpVu7L9P4I7UeT3VsgOYg7iqXCmCXBxlgoHnymG5r835XXZx1gEeS2rD9tgaHSvY4ONB44foqTc4t50+zeEK0tzZHIAOoBVfUxi7SVgqDejPWsDYbbIC0mjmnJcHXPa6vkvGg3ihzGo1trcrxH/AB0XScJJEMsCmU0uBI1HxqEXm4g5zrKurF4TAAA4P5S13UwHpVl1NN7kPp5rY9Rlga7ymh28A9ar5sXbK7yrNCTr4NoPOBVZazeEiE5zTe3J6Q9x6FbWbHazu85n5iPba0dKvjgyuCaJ34l2MmoiLT9mSQC7ZlU6F12bF2zRtDWRBgGlpIfeamrwconbVLZ8OxPvBJ4tH/7Zcpm4XgLg3hWBxzNcclx3NdQ9ClKOxWUpPJ3K/CWDskZRrIxt/jfSRj1mPFHEDTU5Wch1RRMwRbXNlyHGodpOet9CdHmkbaxmgyloCsjaBwcrBoaXUGk8G8O9iKNWINehCFJAhK8Rw5havCxtqXPtTJ8qho0sisojDTpOXCXar969H8IGGDZ7OKVrI7Juzhoa5zj0AfiXjVlcXPLiRXXdnKydTVcfbHVmrp6Sl7mXdnwhKBQuqc5JvJJ1nSdqlNtfrPMO5VvCauj9kZZ38izq5tLMW1/rHmb3IFsf6x5m9yr8o/BS5ZUi5Yi2P9Y8w7kotjvWPMFW5Zz16+xKZTrQm5aNtb/iiVtsfqVWJTr6e8IEh2fHIpFy1+XP1DpTm292rpKquH3c6eZj8FLsFibYDnZXm7QpGYQAzNI4tB3KpE5+D705tpPxRTdkZF5FhVw86Tlc7+pSjCxOdxOxzGdrFQi07ervUnD7+gpiYwxexdPtTXZ2xH8I/S4LmksFndngYddHOB5AQ7rXAJ/incntl1HoKXIwR2JX4u2V3mSt3FpHTkrllxRh82ZwP2mO/SD1rpZaDr61L8rOw8ncotHgYPkpZMUn1+bmicdWWAeY0PQuS1YpWpt/Bne2/pC04tpOdoI1eMO9SQ2xrcwLeJUHnBChwixhktGZmwYHnJDA1xcdeUGt21NwG1ekYMsfBwiJ7jJnqXXi/QAfN1BVlnwv9utdDq9t/SrWy4Qa85J8V2i+401HXsPTRWiktDhWUtySB74b4DQD0TieDI1D6vYW3awVwYUwg2V7HNqMqZ0Zabi10lmDC07coHnrpVi8Kgw4aEOzBk1kk3jLmjf0ZIWmlJ3szJJHpcb6gHWK86cuXBf0MVc+Qyu/JFV1LuczznwzWOV0UEjPIjc4SbA/IDTzinKvNbC7PXWvWvC5Pk4PI9eWNvMS/wDQvJMHjxQsHUL/ACr9jd0z9h35RRXXVRNdfepQ5UO4/kSAHUgEa+dLyhCRaHUE4CiZVJX4qFIJCQky96ad6aK6kIuPJGlODwmBuxODUA4OHwUtdqjJolawkgAEk5gLyScwAzlSLjw3b8c6fkhajBuJuSzhbZIIYxeQSAafacbm9JST43YMs3i2eDhnDziABXjSeNyhtFft2zk7HPvLSKuZlsR0AnnHUjxhnDlcv8LEvmWaNo1F7ndQb1J0fhYkN0llY4aaSOHW1yj/AB/q+wx1P0/cpqnalLna+laODGvBVpumhMDj52TRtdeVH+oUU1sxPymcLZJWzRm8CrSSPsuByT0cqYHrF3JVaOksjMB7vWSiVD2FpLXAtcLiHXEchTSqXOw9wBzqfBspIMZeatzG/kIuzjeuItTrOcmZhuvuPxy9Cq8syUbjAtv4aMh3lx+K/RfS5w2HsK4sa8GvfGWNIDpIwRfcHMtFmeyvO7pUWDH5NppoljI5WEEdBK6sZsI5JjH2XjkOSCOhd4ywu5inSvPCjTYrYajnEkbSQ+Fzg9p0Bz3FhGginUr1eP4g22mFSATSZsopvHCjmyKcq9gXejPHG5wrQUJ2R534Z5P4eBuuUu/LG4f8i82sbRkjcM3vW78Nsv8AlW/+Y83BDtWEgzBZaudVmqh4E5b8FIGnQUVO3lSh3xmVTqKJNaUu2FAKcBu5kAzL2dSeH7OpOp8URT4u70JG8JvSiRKClbvQCh2xI+S65OHKhxGpSgRRl7iABUkgAAVJJzAUW7jjhwVCJZgJLU8HIYDmOkA6Gjzn8g1HkxHsTImS26fyIg4Mu0geM4azfkjaSsXhjCclplfNJncbhoa0eS1uwDnNTnJXRyUI33ehwadSWHZajMPYamtT8ueSt/isHkN4ra0G+8nSSo7Dgt0h8W4esc22lBU/FaKXBVjMjtgW5sGDwBSgupXUNm07BqVIwv7pidRR9sUZuHAEQ8txceboFetdDsCWenku53d61zbEygqAd93MB2p77MzQBze9d1htlE4uc3uYOXFuN30byDqNOahp1lckHyywPy4XOaK30vY7ZI003XgHVrXoE2DGuGYV5uS5cTmFnivGU2lL84B0X3EbDccyYIPNZMdySyeaJMHYVs+FmcHIBBbGjxSMzqV8k53N0lpvGjWszb7HLDIYpbnDmI0EHSO7eBzYw4FMJE8DiBUOGSTVpBuc058/KDctfgy2NwvZCx9G2yAVBzZWp3FcRQjQaHUqSi5Oz8vydYTwf6/gydDrKjlZ5JqbnDT8akGIglrqhzSQ4X1qDQ3JJ4qtN50de9cJaGpamja4Nls76+kDf5jS3tC5Mf45SYnRMe4DLByGucRXJLahoJpcb9idI75lj9LTG/8AK5pWreL10tiujhWeGSaMf4MLBI+3tldG9oiY+pc1wAcWBgBqM5D601BezLPYqu8acbWO52ZP/GtCtNGKjGyMdWblK7PJfDUSZrONTHn8zm19lZnBNgfPI2JgGU+tKkAXNLjfuaVovDAa2uIUzQtOy+ST+lZWxW6aF7ZI20c28Oa5t1QQbnXZnEZllnbuu5qpX7asXMuLFoaxz8gFjK5TmvbdQVdUVrduVRy9FV3RY1WlrHsoQ2SuUODiNaihzDOqs2gaWPH4D3JJx2Lxxf8Ao63WZ4DSWEB17SWkA6qaCo82cEHarqxY8ZDYGvDXCzkGO8sNzCwB9xBFCRmBVbhPCotEr5S5gLzUhubNQZ9yPDbJhOTeaIQ7b8cyKiq78CYQZE5xcyKSoApIwPAz7RknNeK5jdqnw3PZ304DKrW/KYxtNgLXAH8vLoRJNXuTid7WKlx2c5Sg7OlSWVgMjA+gaXtyrx5JcMo7LqrVjAlgfaSxtoAi4Ooo5vl5Q88jJzE+LnVoxbIlNR1MhXZ0okdsvUlpiAe4NvaCQDdeK51LgiIOtEDSPKmiB5ZG1UJZ2LN5XNRj875PY7NY23VGU/UcjPXe95dvasROyjGg53OHXXqBWr8I7i+3U9SNg5y536hzKhtsHzsLdFeoU7VaaxTf0KU1amvnMu8WrHRuVpJoP1HnuWnjaABQZs3f8diqbDI1jYwXAVbW/aDfzqwbbGXAObTYRppXt51eWpmJ3SDl6fcl26OXPqrvK4LbaaAZDct7jRrW5y45gNwHQknxftwblnIJz5DXXgc1Du61MYtkZblkx1dYOmvfo5bkydoddS/4+Pi6iwXhNxdkuz357jdna4fHUr9rtXJzXdyjMlqxSujoSxw8R91DeASKcxrQ7Csg2V+DrY2RlaNNcn1o3XPYTpzEVOloOpbzCTKio39ayuN8eXEyTSDQ7ag1J5WD8ytP3Qvuiabs7bMvMfbG3KitcVDHOBU6KltWO5W9R1rLuvBzXharF53yrA0sTr3WcuproykjafhcWjcstHeN641EteTTRbtZ7HfAMqyuF58Q5tld2pbCF+U1rvWa084B7Vj8DGsRG8fHOtPgZ1bPFxGj8oyexVg9B1GheYsmk8o9aOM/lfL/AFrTLK4vn+K3wu/+Xs/qWqWyHiYJanj3hdP8ay6vzLN30kvesZwH3Tt4k7MpbHwtO/jW3E/Mx7vLkuqsWIh9W8bn17SsNXzZtpeCHltPNnbuqewoywPSSDjD3BNpTMbQOQ09lK21U9MW8Zv7Kh0HttegTtOwt96cXOOmF3GHuKay1E+mY7eKdpQW1zts7uSh6WoBzYj9VEeKadgScEfqHDdJ2ByOA+5YeK8DtCBEB6KQcV5P6ipsBaU82YbhXsKMsDz5Bxm+4IFNdoG8VHso+UAenI4zP2QD22k6Jmn8P9y7sC2lwtNnJdGQJoic4NBI2q4ROT6WN28U7So5GuzhsBcLwR5VReD5KmLs7kSzVjc4+spbiTdlMjdvpVv6VUYUbkyQu0ZdDyg9y0WPBE0VltYFz2ZLthcA9o5DlhU2EIeFs9Re4UIv85t/Yu0spy+pFPOmvoXlmFWtDgPJpygEdamksbDdwbK3aBXVed6r8FWoSRNcM9K9WVyg3/iVnHJUivxdQhXlrkZmrMigkgsjxO8sjaBk5bjRoL6UJJuHkkV200haE41WUMy3WmAM9Yyspz1Wdt0bZWOY9ocxwo4OzbQRor2XLFf9MLGXkh8zQTXIBaRuBLa05a7V0hVUVZnOUWy1itnymZr4yPnHSZLgLixtpnbE6m2Jsd+mo1rQtEoIo5hvuq066aCuWxYMZA0MjaBQUGk0GapVjwe2+nNo6r/2XOUrsvfKxyzcJk0ORTW3K7e9Z/Df+XcDrHtBaO2TUbTR2NvJ56c5WRw/P801mlzsrkaCOnLH5VaL9jEc5I0fglv+VRnM5sX/ACA89RzLN2YXZtfWVpfBLUfKXnM1sX/ITzUHOshHI+pyRGRxjXlXGXhH+TTTfvl/BdYENzhtKv8AF53zDR6pkHNI6nQVlMFPeC6jBfn8YU671p8XD808apX5tuSf1KsNi9fxL7An+aZ/4pRzuhP6VrFkMDn+Ki3SdQPYtetlPxPOnqeN+GGP+MYb/oY8xoPpJdqxLYvsSDiur3r0Dwwwj5RGaZ4gLjTNI86/tLAGEerKOLf2FY63mzZR8EOa6nnzjjC72UOtmqf8ze4hNo0efK3jN9wThaK5p2nez3rkdRxeXefG7eCO9NaPu4Dxbj7KHMrphdvB7kos33UZ4pp2BSB/A/cH8MgH6qpcgepM3iknvTGwAeheN0nc5PN3+obuFR1FAGUB58w4zf7QnC2HRaGnYW+8JhtFPTObxm+4J7bU4+mjdvFO1AP4UnTC7jA+9NdDUfQxniEDsCaYyc4gdt09LUhh+5B2tcB2hSDdYkSfKLHPYHNLHMBfDVwNxdlXGpzPN+yTYqzB9pLSWOuNSCCLw4XEHas7g+1vs0rJo2SNdGai8uBGYtdeaggkHetzh2zstUIt9lBId9NHTxmkeUSNY067nC69dXeUVJar8FINQlZ6P8lDZ5zZp6ejkNRpAdpG6/mNFp4pQRlNoRpGemo7tRWWumYWnPnGbnB1pmD8JPjdkuqHN5KjWN+kZikZp5PTb+iatK+aNlHJU16Bn3U0j42KUy1uu3HPsz3BU0duY8C8tdpIF35T2J5lfomjI+01w6Cr4ZGVosyANQPKbupI6QNByq/qPJ8cqqxanC984OyNl55Rd1rituFQB4oI2m9/IBmUqD3BNhO21rfSnlagBmbvr07llLbPluyjmNzRqAzdZPKktVrdJdTJaNfWV34s4CdbJ2x38G2hkdqYDfyuzDfsKrKV/bE7QhgWKRsMCt+S4HkkNz7RlZOv5wcGyh4oL+VYRsOkwcrXNHaCtX4Q8LcLI2zRMyoYLiGuAGWBSgvFzR4t2nKWSEIHopBucT1EqtRq6iti1LTE9zuwdE3KPzTjSl2Xm6Vq8WneJKM1JTdWtPm41kcH0yjdNuANeW5arFw+LLdT53T/AOONVgXq+BfYLf8AxUG+T/acexbZYXBP+bg40n+zItytlPQ8+ep5X4aWePZzra8Z9RBp0rzjIp9cOLePZK9P8Nkfzdmdmo6Rtd4aQOjoXl7XgaZhuF3UsdbzNdHwHCct9K9vGH7J/wAsJ9M129vvTflNPTEcYfsnicn0kbt7ad65HYQ1OdsLuv2UcFX0LTxXU7QlyPsQHdn9lBi+5rta/wDuCkCNZTNHINzif1FLlfanG8GnspQ0DzZm8Uk96UPA8+UcdnuQCC1UzT8jm+8J+WXedE7eP3Q21V9O072e9Lkk/UO3/sUuBBCfqozxaDsCBDT0Lhuf3OS8B9008VwHckEYHo5RxXV7SgGkDP8APN3AkdRVni3jG6xS5bZasddJE8UyhoIPmuGg0OlV+UB5844zbvZQLRoEw3Ob7wpjJrNESipKzN5a8DxWthtODXB1/wA5DWha7PRor4rthuOcGlFQOtNSWTMcXNNDW57TqNTVVFhts0MnCQvja/NlNNCRqIoQRsNQtdBjbDaQGYQsoqLhNEQaDaKh45MoHUF1tGWayf2KqUoZPNfcqmWYHyHcj7jz0vT+AlHm3bHDvV3HipZ5r7JbGOr5j6ZV+ulHDlamSYh2oZuBO0PcP0KVGotvoT3Kb3KORsmkc7gFyTS09y1EPg+tJ8p0LBrDnE8gDB1hSDA2DrKa2m1CV49G00v2tYS4crgFOGo9cv3KupTWjuZrAuBprY/JiackEZUjvJbvOk6gM/StZhnCceDoDZbGMuY/SSAirSRe4nNl0zDzeurw1jvI5vBWOJsMIFKhzQ8jYBczkqdoWPENTfE6uckP5z5Si6hpm+f6ItKflkuBRBpMUg3Or1OUooNM7eQ06WlNoBonbuqesFLwwGeaQcce4LkdTrsJGUfHk7epanAJulz+WM+f6NiyuD7QMonhhvyc/StPi+6rZL6/OZ/wMUw1Iq+Bo8Aitqi/H7B71t1isXBW0s2Neeho7VtVthoefLUyHhRwW6awvLBV8JEg4oqJN/ikmn2V4dBJqdIOLeOrtX0+QvB/CRiO+xPdaLMwmyklxDbzCTnBAv4PUdGY0oCeNek37kdqFRLJmdFop6amxzfencLXz4nbxTvVdBhQ0uddvuUzcIVzta7kHesd3ubDrEX2IfwkDsCUw/dHeH/3LmjtEf1Y5KDqCkZNFqcOVx7exLixLk00TN4tT1goE4b6R7eM39kNezRJIPjiqZkpGaam8V7QhA1tor6Zjt7adqOCr5sDtxv6lL4x86N28DsqmcAdMUZ4o9wUgTgB9TXa19O0JSAPNmbuNe9N4P7pw3P7MpF33zdwqPZKAXLAv4SQcZvuCUTVzSsdvBHam8OB6VzeM39lIJCfSRu3inaUJE4OvmwHnr1JvycfUn8L7uaoS8F9iE7WkdyOA+5dvD/7kIGSQtzFsw5nddVNHbnsFG2idg/EB0UUdafXN3X9YKXh6elcOM39la7RFkLLa3SXOnEg1PqetxTW2f7MDvjcnCcn0kbt4p1EphZXPHEd1e4I5ciyH/Jx9UPwPp3J7YwPRyjc6vUSoxGPqT+F/ZlJxA9WZu6p6wURJIXN9e0DjC72UjLUNE/O2vamcM0ekeOO0dwUrLQT6Vjt7fepB14PkOUfHbvyeq9afADqtkOf5w7PMYszg8mpJ4Leey5ajF1tWO01ldTbc0CnMrQ1K1vA1WKkNZ3O9SMg/jc2n+2VrVWYCsBij8bynGrtmgN5B0kqzW2Ksjz5O7BIQlQrEFBasS8HyEufY7OXE1LhG0OJ1kgAqqtHgswY7NA5p+zLL1FxC2iFDinqWUpLRnm9p8Dljdeya0M2ZUbh0x16VW2jwMn0dspx4q9LXjqXrSFR0oPYsqs1ueJWnwRW1v0c1nfxnSNPIMh3Wq60eDfCTM0LZOJKz9ZavfkKj6am9i66iaPnCfFW3s8uxz/haH+xVVs0UkYrJFNGB68bm+00L6goii5vpIbFl1Ut0fLUWExol6e4robhA+uvpS04Oik+kijfxmNPWFUz4k4PdnscArpawNPO2iq+ke0i66r4PBmYRPrBP+WA52tdyL2OfwXYOdmieziyy9TnEKttHghspNWWi0t2ExuHsV6VX01RaMsuogeWiaL6to3EDqTmui1OG5xPat9aPA+7zLZyPi7Q/sVZaPBPbWnxJLO8bXPaeQcGR0qjo1VsW71N7mYD26JZBvI7QpQTom52g9RCsrR4PsJMzQZfElj6nOaq604tW5nlWSf8MZf7FVXDUWsSynB7iPjcdMbt7T71H8lP1UfIaHqC454nxj5yN8Y05bHN58poUcNrBva4ch7iq4mtUXsjv+T/AHThufXoyikyKfWjZT+1QNth1noPWE8YQcNPQOwKVNCxKLRS4TU2OaP6lI1xOmJ28e4qJuEnEa+dMM9Te1vKApxEWLCxENqSIxtySea4L1HweYLPAMmePKynN/E4kO5iKLBYlYvSW1+Yts7TSR4FAaZ42Gl5OY+rfpoD7fGwNAAFAAAAMwAzBaqEH5My9RNWwochCFqMoIQhACEIQAhCEAIQhACEIQAhCEAIQhACEIQAhCEAUXJacFwSfSQxv4zGnrCRCAq7RiRg9+eyQjiNyPYoqm0+C7Bzs0cjOLLJ+olCFXBF7FlKS3OF3gislbp7UNmXH2x1Xdg7wY2CIgubJMR9a8kcrWhrTuIISoUduKehPclybKGFrQGtAa0CgAFAAMwAGYJ6EK5Q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3556" name="AutoShape 4" descr="data:image/jpeg;base64,/9j/4AAQSkZJRgABAQAAAQABAAD/2wCEAAkGBxQTEhUUExQWFhUVGBcYGBcXGRkeGBwYFxUWGBQYFxwcHikgHBwlHRQcITEkJSorLi4uFx8zODMsNygtLisBCgoKDg0OGxAQGywkHyUvLywsLDUsLCwsLCwsLCwsLCwsLCwsLCwsLCwsLCwsLCwsLCwsLCwsLCwsLCwsLCwsLP/AABEIAOUA3AMBIgACEQEDEQH/xAAcAAABBQEBAQAAAAAAAAAAAAAAAQIDBQYEBwj/xABMEAABAwECCAgJCgQFBQEAAAABAAIDEQQhBQYSMUFRYXETcoGRobHB0QciMkJDUrLh8BQjM1NiY4KSwvEkk9LiFjRUs8MXRHODoqP/xAAZAQEAAwEBAAAAAAAAAAAAAAAAAQIEAwX/xAAuEQACAQIFAwMDBAMBAAAAAAAAAQIDERIhMUFRBBMyFCJhkaGxUnGB0SNy8UL/2gAMAwEAAhEDEQA/APcUIQgBCEIAQhCAEIQgOe3WoRMLzmbStxuBIFTTQK1J0AEpbNaA+tCDTSMx2g6R2gqdV0lg4PxoQG62CgadZboa7oOnQQBYoXNZLYHjbmOi8ZxfmOzPyXrpQAhCEAIQhACEIQAhCEAIQhACEIQAhCEAIQhACEIQAhCEAIQhACEIQAhCEBxWux1OWygfdWvkuAzB1NOpwvG0XJ1ktYdUGocM4NKjVXfoIuK61yW2x5dHNOS9vku2aWuGlp0jlFCAUB1oVdZLYQch4yXAVLa1u9Zh85nSK3qwBQCoQhACEIQAhCEAIQhACEIQAhCEAIQhACEIQAhCCgBC5pcIRNudIxp2uaOsrndh2zDPaIf5jO9RdE2ZYoVU7GOyj/uIuR4PUk/xLZfr4+dRiXJOGXBbIVT/AIlsv18fOgYyWX6+PnTFHkYZcFshVYxisv8AqIuV7Qntw7ZjmtEP8xnepxLkjC+Ce3WISNpUtcL2vHlNdS4juzHMVwWS2OY7g5AA/RS5kmssr5LtJb76dzcJwnNLGdz296S1RxTNLXFrgdRFQdBB0FTcix1MeDmTlRNtL4HBsxqwmjZTm2Nl1HU7n23UclQgHoQhACEIQAhCEAIQhACEIQAhCEAKO0TtY0ue4Na0VJJoABnJJUiyeOErpHiFpIDRluoaGtDSlL61DW7OGDhRzQQBZSYwxZRY11XNplNa1z5BUVFWRhzm1HrAbll8ccYH+LGMtjHNqQ5r2OdfSl4aadF60GItiYyyNe0AcNWS67xXfRDkjDeWp0q8tFkZJTLY19M2U0Gm6qpOLkrJl6clGV2rni7Z4/Vbzu708Sx+oOd39S9dOB7P9RF/LZ3JhwDZf9NB/KZ3LN6V8mv1i4PJuHZ6jeZ3eldOzU3mK9WOL9l/00H8tncmnFqyf6aH8je5R6V8k+tXB5Vw7NTeYoE8fqj/AOu9eoOxUsZ9AzkqOoqGTEuxHPDzSSjqeo9K/gn1keGecCWLSGfmd/Un8PHoEfX1krfOxDsWiN4/9sh9pxUL/B/ZdBlbucD1tKeml8FvWQ+TFcK05gBuyR+lKHnQ6UbpO4LXO8HcOiaYfyz+hQP8HY820O/EwHqIUdiZPqaTMu8VFOEkoc4zjrCkjmlbTJtEwpmGU4UGqgdmV67weyDybS074yOp5XO/EW1jyZIjvdIP0FR2aiJ79F/8OJmFbW3ybUeWp9ppXRHjHb2+la/eIuwBQ2nFW2xtLi1r6X0Y4HmBAK5oMEWl4BbHlVzUdHn0jys+xLVVyL0HwXMWONsHlRMcNYa/rDiF0xY/uH0lnptD+wt7VnZcFWpmezycjC72arnM0zPLjlaNrXj2gFKqVVv9h2qD4+puYMfLOfKZK3aWgjoNehWFnxssj80zRxg5vtALy04TbWhya6iG/unGeN3mjkLh11CldRNa2KPpKb0bPZLNbI5PIkY/iuB6ip6rxZsEbjdUbag9y1uKhngq6Qzvje0EeLwkbdIpkPc8G/PkjaBRdqddydmjPV6fAr3N4hVtkwzHJUNc0kZ2tNXDewgPHMrBjwRUXg6VoMw5CEIAWGxktIa+1u+rYx1djnRVG7+FcFuSvM8ZfHZa/vJY7Pd9s2gDonb0IDfYDs/B2aCP1Io2/lYB2LtJouW14Qjjuc4V0NrfzalQYZwg+RtIpY2HWfGpuGau08ypKaiXjByLXCGMNngpwsrW1zA5yNYGem1cD8ebEM87enuXnOEMVDI8ufaySbyeDkNTtN9VzPxJaf8Auf8A8n8izOtUvkjQqEd7npR8IFh+vHMe5J/1CsP17eZ3cvM24jM/1Ff/AFv7khxJ1WkD/wBcnco71TgnsQ+T04Y/2E+nb09ykGPViOaZnOe5eUuxEr6dv8uQfpTDiI4eni5Q8dYTvVOB2IHrzMcrIfSjpUrca7Kc0rPzNHWV47Bibkuq+aFzdQlEZrovLXdS62YpMobxW6mTaI3787WKyq1HwVlSguT1xmMdnOaVh3PZ/Upm4ZhOZ4O6/qXjLsSpKjJdIW31IbGTsoBLfvrdTToX/CEoH0ko3xPPPkkq3dnwvqV7cOWe1swhGcxP5XdyeLZH67ecLwl2ArQzNKN+RKByl7B2qWCO3trS0sFPvg3kzjpVu7L9P4I7UeT3VsgOYg7iqXCmCXBxlgoHnymG5r835XXZx1gEeS2rD9tgaHSvY4ONB44foqTc4t50+zeEK0tzZHIAOoBVfUxi7SVgqDejPWsDYbbIC0mjmnJcHXPa6vkvGg3ihzGo1trcrxH/AB0XScJJEMsCmU0uBI1HxqEXm4g5zrKurF4TAAA4P5S13UwHpVl1NN7kPp5rY9Rlga7ymh28A9ar5sXbK7yrNCTr4NoPOBVZazeEiE5zTe3J6Q9x6FbWbHazu85n5iPba0dKvjgyuCaJ34l2MmoiLT9mSQC7ZlU6F12bF2zRtDWRBgGlpIfeamrwconbVLZ8OxPvBJ4tH/7Zcpm4XgLg3hWBxzNcclx3NdQ9ClKOxWUpPJ3K/CWDskZRrIxt/jfSRj1mPFHEDTU5Wch1RRMwRbXNlyHGodpOet9CdHmkbaxmgyloCsjaBwcrBoaXUGk8G8O9iKNWINehCFJAhK8Rw5havCxtqXPtTJ8qho0sisojDTpOXCXar969H8IGGDZ7OKVrI7Juzhoa5zj0AfiXjVlcXPLiRXXdnKydTVcfbHVmrp6Sl7mXdnwhKBQuqc5JvJJ1nSdqlNtfrPMO5VvCauj9kZZ38izq5tLMW1/rHmb3IFsf6x5m9yr8o/BS5ZUi5Yi2P9Y8w7kotjvWPMFW5Zz16+xKZTrQm5aNtb/iiVtsfqVWJTr6e8IEh2fHIpFy1+XP1DpTm292rpKquH3c6eZj8FLsFibYDnZXm7QpGYQAzNI4tB3KpE5+D705tpPxRTdkZF5FhVw86Tlc7+pSjCxOdxOxzGdrFQi07ervUnD7+gpiYwxexdPtTXZ2xH8I/S4LmksFndngYddHOB5AQ7rXAJ/incntl1HoKXIwR2JX4u2V3mSt3FpHTkrllxRh82ZwP2mO/SD1rpZaDr61L8rOw8ncotHgYPkpZMUn1+bmicdWWAeY0PQuS1YpWpt/Bne2/pC04tpOdoI1eMO9SQ2xrcwLeJUHnBChwixhktGZmwYHnJDA1xcdeUGt21NwG1ekYMsfBwiJ7jJnqXXi/QAfN1BVlnwv9utdDq9t/SrWy4Qa85J8V2i+401HXsPTRWiktDhWUtySB74b4DQD0TieDI1D6vYW3awVwYUwg2V7HNqMqZ0Zabi10lmDC07coHnrpVi8Kgw4aEOzBk1kk3jLmjf0ZIWmlJ3szJJHpcb6gHWK86cuXBf0MVc+Qyu/JFV1LuczznwzWOV0UEjPIjc4SbA/IDTzinKvNbC7PXWvWvC5Pk4PI9eWNvMS/wDQvJMHjxQsHUL/ACr9jd0z9h35RRXXVRNdfepQ5UO4/kSAHUgEa+dLyhCRaHUE4CiZVJX4qFIJCQky96ad6aK6kIuPJGlODwmBuxODUA4OHwUtdqjJolawkgAEk5gLyScwAzlSLjw3b8c6fkhajBuJuSzhbZIIYxeQSAafacbm9JST43YMs3i2eDhnDziABXjSeNyhtFft2zk7HPvLSKuZlsR0AnnHUjxhnDlcv8LEvmWaNo1F7ndQb1J0fhYkN0llY4aaSOHW1yj/AB/q+wx1P0/cpqnalLna+laODGvBVpumhMDj52TRtdeVH+oUU1sxPymcLZJWzRm8CrSSPsuByT0cqYHrF3JVaOksjMB7vWSiVD2FpLXAtcLiHXEchTSqXOw9wBzqfBspIMZeatzG/kIuzjeuItTrOcmZhuvuPxy9Cq8syUbjAtv4aMh3lx+K/RfS5w2HsK4sa8GvfGWNIDpIwRfcHMtFmeyvO7pUWDH5NppoljI5WEEdBK6sZsI5JjH2XjkOSCOhd4ywu5inSvPCjTYrYajnEkbSQ+Fzg9p0Bz3FhGginUr1eP4g22mFSATSZsopvHCjmyKcq9gXejPHG5wrQUJ2R534Z5P4eBuuUu/LG4f8i82sbRkjcM3vW78Nsv8AlW/+Y83BDtWEgzBZaudVmqh4E5b8FIGnQUVO3lSh3xmVTqKJNaUu2FAKcBu5kAzL2dSeH7OpOp8URT4u70JG8JvSiRKClbvQCh2xI+S65OHKhxGpSgRRl7iABUkgAAVJJzAUW7jjhwVCJZgJLU8HIYDmOkA6Gjzn8g1HkxHsTImS26fyIg4Mu0geM4azfkjaSsXhjCclplfNJncbhoa0eS1uwDnNTnJXRyUI33ehwadSWHZajMPYamtT8ueSt/isHkN4ra0G+8nSSo7Dgt0h8W4esc22lBU/FaKXBVjMjtgW5sGDwBSgupXUNm07BqVIwv7pidRR9sUZuHAEQ8txceboFetdDsCWenku53d61zbEygqAd93MB2p77MzQBze9d1htlE4uc3uYOXFuN30byDqNOahp1lckHyywPy4XOaK30vY7ZI003XgHVrXoE2DGuGYV5uS5cTmFnivGU2lL84B0X3EbDccyYIPNZMdySyeaJMHYVs+FmcHIBBbGjxSMzqV8k53N0lpvGjWszb7HLDIYpbnDmI0EHSO7eBzYw4FMJE8DiBUOGSTVpBuc058/KDctfgy2NwvZCx9G2yAVBzZWp3FcRQjQaHUqSi5Oz8vydYTwf6/gydDrKjlZ5JqbnDT8akGIglrqhzSQ4X1qDQ3JJ4qtN50de9cJaGpamja4Nls76+kDf5jS3tC5Mf45SYnRMe4DLByGucRXJLahoJpcb9idI75lj9LTG/8AK5pWreL10tiujhWeGSaMf4MLBI+3tldG9oiY+pc1wAcWBgBqM5D601BezLPYqu8acbWO52ZP/GtCtNGKjGyMdWblK7PJfDUSZrONTHn8zm19lZnBNgfPI2JgGU+tKkAXNLjfuaVovDAa2uIUzQtOy+ST+lZWxW6aF7ZI20c28Oa5t1QQbnXZnEZllnbuu5qpX7asXMuLFoaxz8gFjK5TmvbdQVdUVrduVRy9FV3RY1WlrHsoQ2SuUODiNaihzDOqs2gaWPH4D3JJx2Lxxf8Ao63WZ4DSWEB17SWkA6qaCo82cEHarqxY8ZDYGvDXCzkGO8sNzCwB9xBFCRmBVbhPCotEr5S5gLzUhubNQZ9yPDbJhOTeaIQ7b8cyKiq78CYQZE5xcyKSoApIwPAz7RknNeK5jdqnw3PZ304DKrW/KYxtNgLXAH8vLoRJNXuTid7WKlx2c5Sg7OlSWVgMjA+gaXtyrx5JcMo7LqrVjAlgfaSxtoAi4Ooo5vl5Q88jJzE+LnVoxbIlNR1MhXZ0okdsvUlpiAe4NvaCQDdeK51LgiIOtEDSPKmiB5ZG1UJZ2LN5XNRj875PY7NY23VGU/UcjPXe95dvasROyjGg53OHXXqBWr8I7i+3U9SNg5y536hzKhtsHzsLdFeoU7VaaxTf0KU1amvnMu8WrHRuVpJoP1HnuWnjaABQZs3f8diqbDI1jYwXAVbW/aDfzqwbbGXAObTYRppXt51eWpmJ3SDl6fcl26OXPqrvK4LbaaAZDct7jRrW5y45gNwHQknxftwblnIJz5DXXgc1Du61MYtkZblkx1dYOmvfo5bkydoddS/4+Pi6iwXhNxdkuz357jdna4fHUr9rtXJzXdyjMlqxSujoSxw8R91DeASKcxrQ7Csg2V+DrY2RlaNNcn1o3XPYTpzEVOloOpbzCTKio39ayuN8eXEyTSDQ7ag1J5WD8ytP3Qvuiabs7bMvMfbG3KitcVDHOBU6KltWO5W9R1rLuvBzXharF53yrA0sTr3WcuproykjafhcWjcstHeN641EteTTRbtZ7HfAMqyuF58Q5tld2pbCF+U1rvWa084B7Vj8DGsRG8fHOtPgZ1bPFxGj8oyexVg9B1GheYsmk8o9aOM/lfL/AFrTLK4vn+K3wu/+Xs/qWqWyHiYJanj3hdP8ay6vzLN30kvesZwH3Tt4k7MpbHwtO/jW3E/Mx7vLkuqsWIh9W8bn17SsNXzZtpeCHltPNnbuqewoywPSSDjD3BNpTMbQOQ09lK21U9MW8Zv7Kh0HttegTtOwt96cXOOmF3GHuKay1E+mY7eKdpQW1zts7uSh6WoBzYj9VEeKadgScEfqHDdJ2ByOA+5YeK8DtCBEB6KQcV5P6ipsBaU82YbhXsKMsDz5Bxm+4IFNdoG8VHso+UAenI4zP2QD22k6Jmn8P9y7sC2lwtNnJdGQJoic4NBI2q4ROT6WN28U7So5GuzhsBcLwR5VReD5KmLs7kSzVjc4+spbiTdlMjdvpVv6VUYUbkyQu0ZdDyg9y0WPBE0VltYFz2ZLthcA9o5DlhU2EIeFs9Re4UIv85t/Yu0spy+pFPOmvoXlmFWtDgPJpygEdamksbDdwbK3aBXVed6r8FWoSRNcM9K9WVyg3/iVnHJUivxdQhXlrkZmrMigkgsjxO8sjaBk5bjRoL6UJJuHkkV200haE41WUMy3WmAM9Yyspz1Wdt0bZWOY9ocxwo4OzbQRor2XLFf9MLGXkh8zQTXIBaRuBLa05a7V0hVUVZnOUWy1itnymZr4yPnHSZLgLixtpnbE6m2Jsd+mo1rQtEoIo5hvuq066aCuWxYMZA0MjaBQUGk0GapVjwe2+nNo6r/2XOUrsvfKxyzcJk0ORTW3K7e9Z/Df+XcDrHtBaO2TUbTR2NvJ56c5WRw/P801mlzsrkaCOnLH5VaL9jEc5I0fglv+VRnM5sX/ACA89RzLN2YXZtfWVpfBLUfKXnM1sX/ITzUHOshHI+pyRGRxjXlXGXhH+TTTfvl/BdYENzhtKv8AF53zDR6pkHNI6nQVlMFPeC6jBfn8YU671p8XD808apX5tuSf1KsNi9fxL7An+aZ/4pRzuhP6VrFkMDn+Ki3SdQPYtetlPxPOnqeN+GGP+MYb/oY8xoPpJdqxLYvsSDiur3r0Dwwwj5RGaZ4gLjTNI86/tLAGEerKOLf2FY63mzZR8EOa6nnzjjC72UOtmqf8ze4hNo0efK3jN9wThaK5p2nez3rkdRxeXefG7eCO9NaPu4Dxbj7KHMrphdvB7kos33UZ4pp2BSB/A/cH8MgH6qpcgepM3iknvTGwAeheN0nc5PN3+obuFR1FAGUB58w4zf7QnC2HRaGnYW+8JhtFPTObxm+4J7bU4+mjdvFO1AP4UnTC7jA+9NdDUfQxniEDsCaYyc4gdt09LUhh+5B2tcB2hSDdYkSfKLHPYHNLHMBfDVwNxdlXGpzPN+yTYqzB9pLSWOuNSCCLw4XEHas7g+1vs0rJo2SNdGai8uBGYtdeaggkHetzh2zstUIt9lBId9NHTxmkeUSNY067nC69dXeUVJar8FINQlZ6P8lDZ5zZp6ejkNRpAdpG6/mNFp4pQRlNoRpGemo7tRWWumYWnPnGbnB1pmD8JPjdkuqHN5KjWN+kZikZp5PTb+iatK+aNlHJU16Bn3U0j42KUy1uu3HPsz3BU0duY8C8tdpIF35T2J5lfomjI+01w6Cr4ZGVosyANQPKbupI6QNByq/qPJ8cqqxanC984OyNl55Rd1rituFQB4oI2m9/IBmUqD3BNhO21rfSnlagBmbvr07llLbPluyjmNzRqAzdZPKktVrdJdTJaNfWV34s4CdbJ2x38G2hkdqYDfyuzDfsKrKV/bE7QhgWKRsMCt+S4HkkNz7RlZOv5wcGyh4oL+VYRsOkwcrXNHaCtX4Q8LcLI2zRMyoYLiGuAGWBSgvFzR4t2nKWSEIHopBucT1EqtRq6iti1LTE9zuwdE3KPzTjSl2Xm6Vq8WneJKM1JTdWtPm41kcH0yjdNuANeW5arFw+LLdT53T/AOONVgXq+BfYLf8AxUG+T/acexbZYXBP+bg40n+zItytlPQ8+ep5X4aWePZzra8Z9RBp0rzjIp9cOLePZK9P8Nkfzdmdmo6Rtd4aQOjoXl7XgaZhuF3UsdbzNdHwHCct9K9vGH7J/wAsJ9M129vvTflNPTEcYfsnicn0kbt7ad65HYQ1OdsLuv2UcFX0LTxXU7QlyPsQHdn9lBi+5rta/wDuCkCNZTNHINzif1FLlfanG8GnspQ0DzZm8Uk96UPA8+UcdnuQCC1UzT8jm+8J+WXedE7eP3Q21V9O072e9Lkk/UO3/sUuBBCfqozxaDsCBDT0Lhuf3OS8B9008VwHckEYHo5RxXV7SgGkDP8APN3AkdRVni3jG6xS5bZasddJE8UyhoIPmuGg0OlV+UB5844zbvZQLRoEw3Ob7wpjJrNESipKzN5a8DxWthtODXB1/wA5DWha7PRor4rthuOcGlFQOtNSWTMcXNNDW57TqNTVVFhts0MnCQvja/NlNNCRqIoQRsNQtdBjbDaQGYQsoqLhNEQaDaKh45MoHUF1tGWayf2KqUoZPNfcqmWYHyHcj7jz0vT+AlHm3bHDvV3HipZ5r7JbGOr5j6ZV+ulHDlamSYh2oZuBO0PcP0KVGotvoT3Kb3KORsmkc7gFyTS09y1EPg+tJ8p0LBrDnE8gDB1hSDA2DrKa2m1CV49G00v2tYS4crgFOGo9cv3KupTWjuZrAuBprY/JiackEZUjvJbvOk6gM/StZhnCceDoDZbGMuY/SSAirSRe4nNl0zDzeurw1jvI5vBWOJsMIFKhzQ8jYBczkqdoWPENTfE6uckP5z5Si6hpm+f6ItKflkuBRBpMUg3Or1OUooNM7eQ06WlNoBonbuqesFLwwGeaQcce4LkdTrsJGUfHk7epanAJulz+WM+f6NiyuD7QMonhhvyc/StPi+6rZL6/OZ/wMUw1Iq+Bo8Aitqi/H7B71t1isXBW0s2Neeho7VtVthoefLUyHhRwW6awvLBV8JEg4oqJN/ikmn2V4dBJqdIOLeOrtX0+QvB/CRiO+xPdaLMwmyklxDbzCTnBAv4PUdGY0oCeNek37kdqFRLJmdFop6amxzfencLXz4nbxTvVdBhQ0uddvuUzcIVzta7kHesd3ubDrEX2IfwkDsCUw/dHeH/3LmjtEf1Y5KDqCkZNFqcOVx7exLixLk00TN4tT1goE4b6R7eM39kNezRJIPjiqZkpGaam8V7QhA1tor6Zjt7adqOCr5sDtxv6lL4x86N28DsqmcAdMUZ4o9wUgTgB9TXa19O0JSAPNmbuNe9N4P7pw3P7MpF33zdwqPZKAXLAv4SQcZvuCUTVzSsdvBHam8OB6VzeM39lIJCfSRu3inaUJE4OvmwHnr1JvycfUn8L7uaoS8F9iE7WkdyOA+5dvD/7kIGSQtzFsw5nddVNHbnsFG2idg/EB0UUdafXN3X9YKXh6elcOM39la7RFkLLa3SXOnEg1PqetxTW2f7MDvjcnCcn0kbt4p1EphZXPHEd1e4I5ciyH/Jx9UPwPp3J7YwPRyjc6vUSoxGPqT+F/ZlJxA9WZu6p6wURJIXN9e0DjC72UjLUNE/O2vamcM0ekeOO0dwUrLQT6Vjt7fepB14PkOUfHbvyeq9afADqtkOf5w7PMYszg8mpJ4Leey5ajF1tWO01ldTbc0CnMrQ1K1vA1WKkNZ3O9SMg/jc2n+2VrVWYCsBij8bynGrtmgN5B0kqzW2Ksjz5O7BIQlQrEFBasS8HyEufY7OXE1LhG0OJ1kgAqqtHgswY7NA5p+zLL1FxC2iFDinqWUpLRnm9p8Dljdeya0M2ZUbh0x16VW2jwMn0dspx4q9LXjqXrSFR0oPYsqs1ueJWnwRW1v0c1nfxnSNPIMh3Wq60eDfCTM0LZOJKz9ZavfkKj6am9i66iaPnCfFW3s8uxz/haH+xVVs0UkYrJFNGB68bm+00L6goii5vpIbFl1Ut0fLUWExol6e4robhA+uvpS04Oik+kijfxmNPWFUz4k4PdnscArpawNPO2iq+ke0i66r4PBmYRPrBP+WA52tdyL2OfwXYOdmieziyy9TnEKttHghspNWWi0t2ExuHsV6VX01RaMsuogeWiaL6to3EDqTmui1OG5xPat9aPA+7zLZyPi7Q/sVZaPBPbWnxJLO8bXPaeQcGR0qjo1VsW71N7mYD26JZBvI7QpQTom52g9RCsrR4PsJMzQZfElj6nOaq604tW5nlWSf8MZf7FVXDUWsSynB7iPjcdMbt7T71H8lP1UfIaHqC454nxj5yN8Y05bHN58poUcNrBva4ch7iq4mtUXsjv+T/AHThufXoyikyKfWjZT+1QNth1noPWE8YQcNPQOwKVNCxKLRS4TU2OaP6lI1xOmJ28e4qJuEnEa+dMM9Te1vKApxEWLCxENqSIxtySea4L1HweYLPAMmePKynN/E4kO5iKLBYlYvSW1+Yts7TSR4FAaZ42Gl5OY+rfpoD7fGwNAAFAAAAMwAzBaqEH5My9RNWwochCFqMoIQhACEIQAhCEAIQhACEIQAhCEAIQhACEIQAhCEAUXJacFwSfSQxv4zGnrCRCAq7RiRg9+eyQjiNyPYoqm0+C7Bzs0cjOLLJ+olCFXBF7FlKS3OF3gislbp7UNmXH2x1Xdg7wY2CIgubJMR9a8kcrWhrTuIISoUduKehPclybKGFrQGtAa0CgAFAAMwAGYJ6EK5Q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1479798" cy="15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3D4C59"/>
      </a:lt2>
      <a:accent1>
        <a:srgbClr val="576878"/>
      </a:accent1>
      <a:accent2>
        <a:srgbClr val="5E7489"/>
      </a:accent2>
      <a:accent3>
        <a:srgbClr val="FFFFFF"/>
      </a:accent3>
      <a:accent4>
        <a:srgbClr val="404040"/>
      </a:accent4>
      <a:accent5>
        <a:srgbClr val="B4B9BE"/>
      </a:accent5>
      <a:accent6>
        <a:srgbClr val="54687C"/>
      </a:accent6>
      <a:hlink>
        <a:srgbClr val="697B8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2E71CA"/>
        </a:lt2>
        <a:accent1>
          <a:srgbClr val="809BB0"/>
        </a:accent1>
        <a:accent2>
          <a:srgbClr val="51646A"/>
        </a:accent2>
        <a:accent3>
          <a:srgbClr val="FFFFFF"/>
        </a:accent3>
        <a:accent4>
          <a:srgbClr val="404040"/>
        </a:accent4>
        <a:accent5>
          <a:srgbClr val="C0CBD4"/>
        </a:accent5>
        <a:accent6>
          <a:srgbClr val="495A5F"/>
        </a:accent6>
        <a:hlink>
          <a:srgbClr val="6283A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D4C59"/>
        </a:lt2>
        <a:accent1>
          <a:srgbClr val="576878"/>
        </a:accent1>
        <a:accent2>
          <a:srgbClr val="5E7489"/>
        </a:accent2>
        <a:accent3>
          <a:srgbClr val="FFFFFF"/>
        </a:accent3>
        <a:accent4>
          <a:srgbClr val="404040"/>
        </a:accent4>
        <a:accent5>
          <a:srgbClr val="B4B9BE"/>
        </a:accent5>
        <a:accent6>
          <a:srgbClr val="54687C"/>
        </a:accent6>
        <a:hlink>
          <a:srgbClr val="697B8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98</TotalTime>
  <Words>1330</Words>
  <Application>Microsoft Office PowerPoint</Application>
  <PresentationFormat>Diaprojekcija na zaslonu (4:3)</PresentationFormat>
  <Paragraphs>166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powerpoint-template</vt:lpstr>
      <vt:lpstr>Tekmovanje iz zgodovine 2013/2014</vt:lpstr>
      <vt:lpstr>Kinematografija</vt:lpstr>
      <vt:lpstr>Film med Slovenci</vt:lpstr>
      <vt:lpstr>Film med Slovenci</vt:lpstr>
      <vt:lpstr>Film med Slovenci</vt:lpstr>
      <vt:lpstr>Film med Slovenci</vt:lpstr>
      <vt:lpstr>Film med Slovenci</vt:lpstr>
      <vt:lpstr>Film med Slovenci</vt:lpstr>
      <vt:lpstr>Radio</vt:lpstr>
      <vt:lpstr>Televizija in video</vt:lpstr>
      <vt:lpstr>Slovenija dobi radio</vt:lpstr>
      <vt:lpstr>V kraljestvu zlatoroga</vt:lpstr>
      <vt:lpstr>Prvi slovenski celovečerni film</vt:lpstr>
      <vt:lpstr>Redne oddaje TV Ljubljana</vt:lpstr>
      <vt:lpstr>Začetki raziskovanja televizije</vt:lpstr>
      <vt:lpstr>100-letnica slovenskega filma</vt:lpstr>
      <vt:lpstr>Halo, tu radio Ljubljana!</vt:lpstr>
      <vt:lpstr>Halo, tu radio Ljubljana!</vt:lpstr>
      <vt:lpstr>Halo, tu radio Ljubljana!</vt:lpstr>
      <vt:lpstr>Halo, tu radio Ljubljana!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Mateja</dc:creator>
  <cp:lastModifiedBy>Mateja</cp:lastModifiedBy>
  <cp:revision>15</cp:revision>
  <dcterms:created xsi:type="dcterms:W3CDTF">2013-11-24T10:32:01Z</dcterms:created>
  <dcterms:modified xsi:type="dcterms:W3CDTF">2013-11-27T20:32:06Z</dcterms:modified>
</cp:coreProperties>
</file>