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22"/>
  </p:notesMasterIdLst>
  <p:sldIdLst>
    <p:sldId id="256" r:id="rId2"/>
    <p:sldId id="257" r:id="rId3"/>
    <p:sldId id="274" r:id="rId4"/>
    <p:sldId id="288" r:id="rId5"/>
    <p:sldId id="289" r:id="rId6"/>
    <p:sldId id="291" r:id="rId7"/>
    <p:sldId id="292" r:id="rId8"/>
    <p:sldId id="290" r:id="rId9"/>
    <p:sldId id="293" r:id="rId10"/>
    <p:sldId id="294" r:id="rId11"/>
    <p:sldId id="297" r:id="rId12"/>
    <p:sldId id="304" r:id="rId13"/>
    <p:sldId id="295" r:id="rId14"/>
    <p:sldId id="296" r:id="rId15"/>
    <p:sldId id="298" r:id="rId16"/>
    <p:sldId id="299" r:id="rId17"/>
    <p:sldId id="300" r:id="rId18"/>
    <p:sldId id="303" r:id="rId19"/>
    <p:sldId id="301" r:id="rId20"/>
    <p:sldId id="302" r:id="rId2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Gantari" panose="020B0604020202020204" charset="-18"/>
      <p:regular r:id="rId27"/>
      <p:bold r:id="rId28"/>
      <p:italic r:id="rId29"/>
      <p:boldItalic r:id="rId30"/>
    </p:embeddedFont>
    <p:embeddedFont>
      <p:font typeface="Gantari ExtraBold" panose="020B0604020202020204" charset="-18"/>
      <p:bold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E6209E3-736D-4D79-AE96-00A69F348004}">
  <a:tblStyle styleId="{DE6209E3-736D-4D79-AE96-00A69F34800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900308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2" name="Google Shape;9812;g1450b2fcb6e_0_19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13" name="Google Shape;9813;g1450b2fcb6e_0_19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8655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10" name="Google Shape;10;p2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0" name="Google Shape;370;p2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1" name="Google Shape;371;p2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372" name="Google Shape;372;p2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0" name="Google Shape;390;p2"/>
          <p:cNvSpPr txBox="1">
            <a:spLocks noGrp="1"/>
          </p:cNvSpPr>
          <p:nvPr>
            <p:ph type="ctrTitle"/>
          </p:nvPr>
        </p:nvSpPr>
        <p:spPr>
          <a:xfrm>
            <a:off x="1562700" y="1526150"/>
            <a:ext cx="6018600" cy="14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91" name="Google Shape;391;p2"/>
          <p:cNvSpPr/>
          <p:nvPr/>
        </p:nvSpPr>
        <p:spPr>
          <a:xfrm>
            <a:off x="8428900" y="1041975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"/>
          <p:cNvSpPr/>
          <p:nvPr/>
        </p:nvSpPr>
        <p:spPr>
          <a:xfrm>
            <a:off x="8428900" y="2620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"/>
          <p:cNvSpPr/>
          <p:nvPr/>
        </p:nvSpPr>
        <p:spPr>
          <a:xfrm>
            <a:off x="8428900" y="1811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"/>
          <p:cNvSpPr/>
          <p:nvPr/>
        </p:nvSpPr>
        <p:spPr>
          <a:xfrm>
            <a:off x="8428900" y="34540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2"/>
          <p:cNvSpPr/>
          <p:nvPr/>
        </p:nvSpPr>
        <p:spPr>
          <a:xfrm rot="-3990277">
            <a:off x="1794368" y="4095249"/>
            <a:ext cx="585838" cy="623458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"/>
          <p:cNvSpPr/>
          <p:nvPr/>
        </p:nvSpPr>
        <p:spPr>
          <a:xfrm>
            <a:off x="6258538" y="1165838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"/>
          <p:cNvSpPr/>
          <p:nvPr/>
        </p:nvSpPr>
        <p:spPr>
          <a:xfrm>
            <a:off x="7779875" y="814163"/>
            <a:ext cx="176025" cy="165050"/>
          </a:xfrm>
          <a:custGeom>
            <a:avLst/>
            <a:gdLst/>
            <a:ahLst/>
            <a:cxnLst/>
            <a:rect l="l" t="t" r="r" b="b"/>
            <a:pathLst>
              <a:path w="7041" h="6602" extrusionOk="0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"/>
          <p:cNvSpPr/>
          <p:nvPr/>
        </p:nvSpPr>
        <p:spPr>
          <a:xfrm>
            <a:off x="5766725" y="3739000"/>
            <a:ext cx="388400" cy="411925"/>
          </a:xfrm>
          <a:custGeom>
            <a:avLst/>
            <a:gdLst/>
            <a:ahLst/>
            <a:cxnLst/>
            <a:rect l="l" t="t" r="r" b="b"/>
            <a:pathLst>
              <a:path w="15536" h="16477" extrusionOk="0">
                <a:moveTo>
                  <a:pt x="6847" y="1663"/>
                </a:moveTo>
                <a:cubicBezTo>
                  <a:pt x="7694" y="2699"/>
                  <a:pt x="8474" y="3796"/>
                  <a:pt x="9217" y="4915"/>
                </a:cubicBezTo>
                <a:lnTo>
                  <a:pt x="9217" y="4915"/>
                </a:lnTo>
                <a:cubicBezTo>
                  <a:pt x="8312" y="5132"/>
                  <a:pt x="7406" y="5345"/>
                  <a:pt x="6499" y="5555"/>
                </a:cubicBezTo>
                <a:lnTo>
                  <a:pt x="6499" y="5555"/>
                </a:lnTo>
                <a:cubicBezTo>
                  <a:pt x="6577" y="4254"/>
                  <a:pt x="6686" y="2956"/>
                  <a:pt x="6847" y="1663"/>
                </a:cubicBezTo>
                <a:close/>
                <a:moveTo>
                  <a:pt x="13631" y="4832"/>
                </a:moveTo>
                <a:cubicBezTo>
                  <a:pt x="13054" y="5635"/>
                  <a:pt x="12464" y="6428"/>
                  <a:pt x="11865" y="7213"/>
                </a:cubicBezTo>
                <a:lnTo>
                  <a:pt x="11865" y="7213"/>
                </a:lnTo>
                <a:cubicBezTo>
                  <a:pt x="11783" y="7081"/>
                  <a:pt x="11700" y="6949"/>
                  <a:pt x="11617" y="6817"/>
                </a:cubicBezTo>
                <a:cubicBezTo>
                  <a:pt x="11353" y="6396"/>
                  <a:pt x="11086" y="5973"/>
                  <a:pt x="10816" y="5552"/>
                </a:cubicBezTo>
                <a:lnTo>
                  <a:pt x="10816" y="5552"/>
                </a:lnTo>
                <a:cubicBezTo>
                  <a:pt x="11756" y="5320"/>
                  <a:pt x="12695" y="5082"/>
                  <a:pt x="13631" y="4832"/>
                </a:cubicBezTo>
                <a:close/>
                <a:moveTo>
                  <a:pt x="5447" y="6821"/>
                </a:moveTo>
                <a:lnTo>
                  <a:pt x="5447" y="6821"/>
                </a:lnTo>
                <a:cubicBezTo>
                  <a:pt x="5412" y="7578"/>
                  <a:pt x="5383" y="8337"/>
                  <a:pt x="5358" y="9095"/>
                </a:cubicBezTo>
                <a:lnTo>
                  <a:pt x="5358" y="9095"/>
                </a:lnTo>
                <a:cubicBezTo>
                  <a:pt x="4278" y="8603"/>
                  <a:pt x="3200" y="8103"/>
                  <a:pt x="2127" y="7595"/>
                </a:cubicBezTo>
                <a:lnTo>
                  <a:pt x="2127" y="7595"/>
                </a:lnTo>
                <a:cubicBezTo>
                  <a:pt x="3233" y="7333"/>
                  <a:pt x="4340" y="7077"/>
                  <a:pt x="5447" y="6821"/>
                </a:cubicBezTo>
                <a:close/>
                <a:moveTo>
                  <a:pt x="9795" y="5801"/>
                </a:moveTo>
                <a:cubicBezTo>
                  <a:pt x="10147" y="6347"/>
                  <a:pt x="10492" y="6896"/>
                  <a:pt x="10833" y="7443"/>
                </a:cubicBezTo>
                <a:cubicBezTo>
                  <a:pt x="10961" y="7647"/>
                  <a:pt x="11089" y="7852"/>
                  <a:pt x="11216" y="8057"/>
                </a:cubicBezTo>
                <a:lnTo>
                  <a:pt x="11216" y="8057"/>
                </a:lnTo>
                <a:cubicBezTo>
                  <a:pt x="10515" y="8963"/>
                  <a:pt x="9804" y="9861"/>
                  <a:pt x="9090" y="10757"/>
                </a:cubicBezTo>
                <a:lnTo>
                  <a:pt x="9090" y="10757"/>
                </a:lnTo>
                <a:cubicBezTo>
                  <a:pt x="8168" y="10356"/>
                  <a:pt x="7249" y="9949"/>
                  <a:pt x="6332" y="9536"/>
                </a:cubicBezTo>
                <a:lnTo>
                  <a:pt x="6332" y="9536"/>
                </a:lnTo>
                <a:cubicBezTo>
                  <a:pt x="6362" y="8553"/>
                  <a:pt x="6396" y="7571"/>
                  <a:pt x="6443" y="6590"/>
                </a:cubicBezTo>
                <a:lnTo>
                  <a:pt x="6443" y="6590"/>
                </a:lnTo>
                <a:cubicBezTo>
                  <a:pt x="7562" y="6331"/>
                  <a:pt x="8679" y="6070"/>
                  <a:pt x="9795" y="5801"/>
                </a:cubicBezTo>
                <a:close/>
                <a:moveTo>
                  <a:pt x="11771" y="8958"/>
                </a:moveTo>
                <a:cubicBezTo>
                  <a:pt x="12536" y="10214"/>
                  <a:pt x="13278" y="11491"/>
                  <a:pt x="13947" y="12799"/>
                </a:cubicBezTo>
                <a:lnTo>
                  <a:pt x="13947" y="12799"/>
                </a:lnTo>
                <a:cubicBezTo>
                  <a:pt x="12637" y="12267"/>
                  <a:pt x="11332" y="11721"/>
                  <a:pt x="10032" y="11163"/>
                </a:cubicBezTo>
                <a:lnTo>
                  <a:pt x="10032" y="11163"/>
                </a:lnTo>
                <a:cubicBezTo>
                  <a:pt x="10616" y="10431"/>
                  <a:pt x="11196" y="9697"/>
                  <a:pt x="11771" y="8958"/>
                </a:cubicBezTo>
                <a:close/>
                <a:moveTo>
                  <a:pt x="6300" y="10607"/>
                </a:moveTo>
                <a:cubicBezTo>
                  <a:pt x="7016" y="10927"/>
                  <a:pt x="7732" y="11244"/>
                  <a:pt x="8451" y="11557"/>
                </a:cubicBezTo>
                <a:lnTo>
                  <a:pt x="8451" y="11557"/>
                </a:lnTo>
                <a:cubicBezTo>
                  <a:pt x="7691" y="12508"/>
                  <a:pt x="6929" y="13457"/>
                  <a:pt x="6174" y="14413"/>
                </a:cubicBezTo>
                <a:lnTo>
                  <a:pt x="6174" y="14413"/>
                </a:lnTo>
                <a:cubicBezTo>
                  <a:pt x="6229" y="13146"/>
                  <a:pt x="6264" y="11877"/>
                  <a:pt x="6300" y="10607"/>
                </a:cubicBezTo>
                <a:close/>
                <a:moveTo>
                  <a:pt x="6513" y="1"/>
                </a:moveTo>
                <a:cubicBezTo>
                  <a:pt x="6290" y="1"/>
                  <a:pt x="6060" y="131"/>
                  <a:pt x="6026" y="362"/>
                </a:cubicBezTo>
                <a:cubicBezTo>
                  <a:pt x="5760" y="2163"/>
                  <a:pt x="5604" y="3972"/>
                  <a:pt x="5501" y="5786"/>
                </a:cubicBezTo>
                <a:lnTo>
                  <a:pt x="5501" y="5786"/>
                </a:lnTo>
                <a:cubicBezTo>
                  <a:pt x="3837" y="6171"/>
                  <a:pt x="2172" y="6555"/>
                  <a:pt x="511" y="6958"/>
                </a:cubicBezTo>
                <a:cubicBezTo>
                  <a:pt x="115" y="7055"/>
                  <a:pt x="1" y="7681"/>
                  <a:pt x="393" y="7868"/>
                </a:cubicBezTo>
                <a:cubicBezTo>
                  <a:pt x="2028" y="8652"/>
                  <a:pt x="3672" y="9419"/>
                  <a:pt x="5324" y="10167"/>
                </a:cubicBezTo>
                <a:lnTo>
                  <a:pt x="5324" y="10167"/>
                </a:lnTo>
                <a:cubicBezTo>
                  <a:pt x="5265" y="12097"/>
                  <a:pt x="5213" y="14027"/>
                  <a:pt x="5099" y="15951"/>
                </a:cubicBezTo>
                <a:cubicBezTo>
                  <a:pt x="5085" y="16196"/>
                  <a:pt x="5221" y="16347"/>
                  <a:pt x="5397" y="16404"/>
                </a:cubicBezTo>
                <a:lnTo>
                  <a:pt x="5397" y="16404"/>
                </a:lnTo>
                <a:cubicBezTo>
                  <a:pt x="5468" y="16450"/>
                  <a:pt x="5548" y="16477"/>
                  <a:pt x="5628" y="16477"/>
                </a:cubicBezTo>
                <a:cubicBezTo>
                  <a:pt x="5740" y="16477"/>
                  <a:pt x="5853" y="16426"/>
                  <a:pt x="5948" y="16303"/>
                </a:cubicBezTo>
                <a:cubicBezTo>
                  <a:pt x="7084" y="14845"/>
                  <a:pt x="8241" y="13406"/>
                  <a:pt x="9393" y="11965"/>
                </a:cubicBezTo>
                <a:lnTo>
                  <a:pt x="9393" y="11965"/>
                </a:lnTo>
                <a:cubicBezTo>
                  <a:pt x="11196" y="12741"/>
                  <a:pt x="13009" y="13494"/>
                  <a:pt x="14832" y="14222"/>
                </a:cubicBezTo>
                <a:cubicBezTo>
                  <a:pt x="14891" y="14245"/>
                  <a:pt x="14947" y="14256"/>
                  <a:pt x="14999" y="14256"/>
                </a:cubicBezTo>
                <a:cubicBezTo>
                  <a:pt x="15344" y="14256"/>
                  <a:pt x="15535" y="13791"/>
                  <a:pt x="15394" y="13491"/>
                </a:cubicBezTo>
                <a:cubicBezTo>
                  <a:pt x="14529" y="11640"/>
                  <a:pt x="13496" y="9859"/>
                  <a:pt x="12424" y="8114"/>
                </a:cubicBezTo>
                <a:lnTo>
                  <a:pt x="12424" y="8114"/>
                </a:lnTo>
                <a:cubicBezTo>
                  <a:pt x="13397" y="6844"/>
                  <a:pt x="14350" y="5557"/>
                  <a:pt x="15264" y="4238"/>
                </a:cubicBezTo>
                <a:cubicBezTo>
                  <a:pt x="15493" y="3909"/>
                  <a:pt x="15177" y="3491"/>
                  <a:pt x="14822" y="3491"/>
                </a:cubicBezTo>
                <a:cubicBezTo>
                  <a:pt x="14782" y="3491"/>
                  <a:pt x="14741" y="3496"/>
                  <a:pt x="14701" y="3507"/>
                </a:cubicBezTo>
                <a:cubicBezTo>
                  <a:pt x="13221" y="3921"/>
                  <a:pt x="11733" y="4302"/>
                  <a:pt x="10242" y="4667"/>
                </a:cubicBezTo>
                <a:lnTo>
                  <a:pt x="10242" y="4667"/>
                </a:lnTo>
                <a:cubicBezTo>
                  <a:pt x="9206" y="3091"/>
                  <a:pt x="8105" y="1549"/>
                  <a:pt x="6860" y="143"/>
                </a:cubicBezTo>
                <a:cubicBezTo>
                  <a:pt x="6774" y="46"/>
                  <a:pt x="6645" y="1"/>
                  <a:pt x="651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"/>
          <p:cNvSpPr/>
          <p:nvPr/>
        </p:nvSpPr>
        <p:spPr>
          <a:xfrm>
            <a:off x="1494125" y="941313"/>
            <a:ext cx="146125" cy="136975"/>
          </a:xfrm>
          <a:custGeom>
            <a:avLst/>
            <a:gdLst/>
            <a:ahLst/>
            <a:cxnLst/>
            <a:rect l="l" t="t" r="r" b="b"/>
            <a:pathLst>
              <a:path w="5845" h="5479" extrusionOk="0">
                <a:moveTo>
                  <a:pt x="3075" y="4462"/>
                </a:moveTo>
                <a:cubicBezTo>
                  <a:pt x="3073" y="4462"/>
                  <a:pt x="3072" y="4463"/>
                  <a:pt x="3071" y="4463"/>
                </a:cubicBezTo>
                <a:lnTo>
                  <a:pt x="3071" y="4463"/>
                </a:lnTo>
                <a:cubicBezTo>
                  <a:pt x="3072" y="4463"/>
                  <a:pt x="3073" y="4462"/>
                  <a:pt x="3075" y="4462"/>
                </a:cubicBezTo>
                <a:close/>
                <a:moveTo>
                  <a:pt x="3051" y="4466"/>
                </a:moveTo>
                <a:cubicBezTo>
                  <a:pt x="3036" y="4468"/>
                  <a:pt x="3030" y="4469"/>
                  <a:pt x="3030" y="4469"/>
                </a:cubicBezTo>
                <a:cubicBezTo>
                  <a:pt x="3030" y="4469"/>
                  <a:pt x="3040" y="4467"/>
                  <a:pt x="3051" y="4466"/>
                </a:cubicBezTo>
                <a:close/>
                <a:moveTo>
                  <a:pt x="3032" y="988"/>
                </a:moveTo>
                <a:cubicBezTo>
                  <a:pt x="3081" y="988"/>
                  <a:pt x="3130" y="990"/>
                  <a:pt x="3180" y="993"/>
                </a:cubicBezTo>
                <a:cubicBezTo>
                  <a:pt x="3209" y="995"/>
                  <a:pt x="3237" y="997"/>
                  <a:pt x="3266" y="999"/>
                </a:cubicBezTo>
                <a:cubicBezTo>
                  <a:pt x="3274" y="999"/>
                  <a:pt x="3280" y="999"/>
                  <a:pt x="3284" y="1000"/>
                </a:cubicBezTo>
                <a:lnTo>
                  <a:pt x="3284" y="1000"/>
                </a:lnTo>
                <a:cubicBezTo>
                  <a:pt x="3395" y="1021"/>
                  <a:pt x="3505" y="1046"/>
                  <a:pt x="3612" y="1081"/>
                </a:cubicBezTo>
                <a:cubicBezTo>
                  <a:pt x="3641" y="1090"/>
                  <a:pt x="3709" y="1119"/>
                  <a:pt x="3711" y="1119"/>
                </a:cubicBezTo>
                <a:cubicBezTo>
                  <a:pt x="3712" y="1119"/>
                  <a:pt x="3702" y="1114"/>
                  <a:pt x="3673" y="1100"/>
                </a:cubicBezTo>
                <a:lnTo>
                  <a:pt x="3673" y="1100"/>
                </a:lnTo>
                <a:cubicBezTo>
                  <a:pt x="3730" y="1125"/>
                  <a:pt x="3787" y="1153"/>
                  <a:pt x="3841" y="1184"/>
                </a:cubicBezTo>
                <a:cubicBezTo>
                  <a:pt x="3883" y="1208"/>
                  <a:pt x="3923" y="1235"/>
                  <a:pt x="3966" y="1262"/>
                </a:cubicBezTo>
                <a:cubicBezTo>
                  <a:pt x="3985" y="1274"/>
                  <a:pt x="3997" y="1281"/>
                  <a:pt x="4005" y="1285"/>
                </a:cubicBezTo>
                <a:lnTo>
                  <a:pt x="4005" y="1285"/>
                </a:lnTo>
                <a:cubicBezTo>
                  <a:pt x="4007" y="1287"/>
                  <a:pt x="4009" y="1289"/>
                  <a:pt x="4012" y="1292"/>
                </a:cubicBezTo>
                <a:cubicBezTo>
                  <a:pt x="4096" y="1368"/>
                  <a:pt x="4181" y="1443"/>
                  <a:pt x="4254" y="1530"/>
                </a:cubicBezTo>
                <a:cubicBezTo>
                  <a:pt x="4264" y="1542"/>
                  <a:pt x="4273" y="1553"/>
                  <a:pt x="4283" y="1565"/>
                </a:cubicBezTo>
                <a:lnTo>
                  <a:pt x="4283" y="1565"/>
                </a:lnTo>
                <a:cubicBezTo>
                  <a:pt x="4284" y="1566"/>
                  <a:pt x="4285" y="1568"/>
                  <a:pt x="4286" y="1570"/>
                </a:cubicBezTo>
                <a:cubicBezTo>
                  <a:pt x="4315" y="1614"/>
                  <a:pt x="4347" y="1656"/>
                  <a:pt x="4374" y="1703"/>
                </a:cubicBezTo>
                <a:cubicBezTo>
                  <a:pt x="4400" y="1743"/>
                  <a:pt x="4423" y="1785"/>
                  <a:pt x="4444" y="1827"/>
                </a:cubicBezTo>
                <a:cubicBezTo>
                  <a:pt x="4458" y="1852"/>
                  <a:pt x="4499" y="1948"/>
                  <a:pt x="4501" y="1948"/>
                </a:cubicBezTo>
                <a:cubicBezTo>
                  <a:pt x="4501" y="1948"/>
                  <a:pt x="4497" y="1936"/>
                  <a:pt x="4484" y="1903"/>
                </a:cubicBezTo>
                <a:lnTo>
                  <a:pt x="4484" y="1903"/>
                </a:lnTo>
                <a:cubicBezTo>
                  <a:pt x="4520" y="1991"/>
                  <a:pt x="4551" y="2082"/>
                  <a:pt x="4577" y="2174"/>
                </a:cubicBezTo>
                <a:cubicBezTo>
                  <a:pt x="4589" y="2221"/>
                  <a:pt x="4600" y="2267"/>
                  <a:pt x="4610" y="2314"/>
                </a:cubicBezTo>
                <a:cubicBezTo>
                  <a:pt x="4616" y="2344"/>
                  <a:pt x="4628" y="2444"/>
                  <a:pt x="4630" y="2444"/>
                </a:cubicBezTo>
                <a:cubicBezTo>
                  <a:pt x="4631" y="2444"/>
                  <a:pt x="4630" y="2431"/>
                  <a:pt x="4627" y="2396"/>
                </a:cubicBezTo>
                <a:lnTo>
                  <a:pt x="4627" y="2396"/>
                </a:lnTo>
                <a:cubicBezTo>
                  <a:pt x="4636" y="2497"/>
                  <a:pt x="4644" y="2600"/>
                  <a:pt x="4644" y="2703"/>
                </a:cubicBezTo>
                <a:cubicBezTo>
                  <a:pt x="4642" y="2756"/>
                  <a:pt x="4642" y="2811"/>
                  <a:pt x="4638" y="2865"/>
                </a:cubicBezTo>
                <a:cubicBezTo>
                  <a:pt x="4636" y="2887"/>
                  <a:pt x="4632" y="2911"/>
                  <a:pt x="4631" y="2933"/>
                </a:cubicBezTo>
                <a:lnTo>
                  <a:pt x="4631" y="2933"/>
                </a:lnTo>
                <a:cubicBezTo>
                  <a:pt x="4631" y="2933"/>
                  <a:pt x="4631" y="2933"/>
                  <a:pt x="4631" y="2933"/>
                </a:cubicBezTo>
                <a:cubicBezTo>
                  <a:pt x="4614" y="3034"/>
                  <a:pt x="4596" y="3135"/>
                  <a:pt x="4566" y="3234"/>
                </a:cubicBezTo>
                <a:cubicBezTo>
                  <a:pt x="4553" y="3280"/>
                  <a:pt x="4537" y="3327"/>
                  <a:pt x="4522" y="3373"/>
                </a:cubicBezTo>
                <a:cubicBezTo>
                  <a:pt x="4513" y="3396"/>
                  <a:pt x="4503" y="3417"/>
                  <a:pt x="4497" y="3441"/>
                </a:cubicBezTo>
                <a:cubicBezTo>
                  <a:pt x="4496" y="3441"/>
                  <a:pt x="4496" y="3441"/>
                  <a:pt x="4496" y="3441"/>
                </a:cubicBezTo>
                <a:lnTo>
                  <a:pt x="4496" y="3441"/>
                </a:lnTo>
                <a:cubicBezTo>
                  <a:pt x="4494" y="3445"/>
                  <a:pt x="4491" y="3450"/>
                  <a:pt x="4488" y="3455"/>
                </a:cubicBezTo>
                <a:cubicBezTo>
                  <a:pt x="4440" y="3542"/>
                  <a:pt x="4400" y="3630"/>
                  <a:pt x="4347" y="3712"/>
                </a:cubicBezTo>
                <a:cubicBezTo>
                  <a:pt x="4337" y="3727"/>
                  <a:pt x="4283" y="3802"/>
                  <a:pt x="4272" y="3820"/>
                </a:cubicBezTo>
                <a:lnTo>
                  <a:pt x="4272" y="3820"/>
                </a:lnTo>
                <a:cubicBezTo>
                  <a:pt x="4267" y="3826"/>
                  <a:pt x="4263" y="3832"/>
                  <a:pt x="4261" y="3835"/>
                </a:cubicBezTo>
                <a:cubicBezTo>
                  <a:pt x="4235" y="3862"/>
                  <a:pt x="4210" y="3891"/>
                  <a:pt x="4185" y="3919"/>
                </a:cubicBezTo>
                <a:cubicBezTo>
                  <a:pt x="4151" y="3955"/>
                  <a:pt x="4115" y="3990"/>
                  <a:pt x="4077" y="4024"/>
                </a:cubicBezTo>
                <a:cubicBezTo>
                  <a:pt x="4063" y="4037"/>
                  <a:pt x="3977" y="4106"/>
                  <a:pt x="3981" y="4106"/>
                </a:cubicBezTo>
                <a:cubicBezTo>
                  <a:pt x="3982" y="4106"/>
                  <a:pt x="3992" y="4099"/>
                  <a:pt x="4016" y="4081"/>
                </a:cubicBezTo>
                <a:lnTo>
                  <a:pt x="4016" y="4081"/>
                </a:lnTo>
                <a:cubicBezTo>
                  <a:pt x="3919" y="4153"/>
                  <a:pt x="3818" y="4216"/>
                  <a:pt x="3713" y="4271"/>
                </a:cubicBezTo>
                <a:cubicBezTo>
                  <a:pt x="3692" y="4282"/>
                  <a:pt x="3605" y="4320"/>
                  <a:pt x="3609" y="4320"/>
                </a:cubicBezTo>
                <a:cubicBezTo>
                  <a:pt x="3609" y="4320"/>
                  <a:pt x="3609" y="4320"/>
                  <a:pt x="3611" y="4319"/>
                </a:cubicBezTo>
                <a:lnTo>
                  <a:pt x="3611" y="4319"/>
                </a:lnTo>
                <a:cubicBezTo>
                  <a:pt x="3569" y="4335"/>
                  <a:pt x="3527" y="4350"/>
                  <a:pt x="3483" y="4365"/>
                </a:cubicBezTo>
                <a:cubicBezTo>
                  <a:pt x="3353" y="4408"/>
                  <a:pt x="3218" y="4437"/>
                  <a:pt x="3083" y="4460"/>
                </a:cubicBezTo>
                <a:cubicBezTo>
                  <a:pt x="3075" y="4462"/>
                  <a:pt x="3068" y="4463"/>
                  <a:pt x="3062" y="4464"/>
                </a:cubicBezTo>
                <a:lnTo>
                  <a:pt x="3062" y="4464"/>
                </a:lnTo>
                <a:cubicBezTo>
                  <a:pt x="3028" y="4467"/>
                  <a:pt x="2994" y="4471"/>
                  <a:pt x="2959" y="4473"/>
                </a:cubicBezTo>
                <a:cubicBezTo>
                  <a:pt x="2900" y="4477"/>
                  <a:pt x="2841" y="4481"/>
                  <a:pt x="2782" y="4481"/>
                </a:cubicBezTo>
                <a:cubicBezTo>
                  <a:pt x="2718" y="4481"/>
                  <a:pt x="2653" y="4479"/>
                  <a:pt x="2590" y="4475"/>
                </a:cubicBezTo>
                <a:cubicBezTo>
                  <a:pt x="2563" y="4473"/>
                  <a:pt x="2536" y="4471"/>
                  <a:pt x="2509" y="4469"/>
                </a:cubicBezTo>
                <a:lnTo>
                  <a:pt x="2509" y="4469"/>
                </a:lnTo>
                <a:cubicBezTo>
                  <a:pt x="2506" y="4468"/>
                  <a:pt x="2503" y="4467"/>
                  <a:pt x="2499" y="4467"/>
                </a:cubicBezTo>
                <a:cubicBezTo>
                  <a:pt x="2392" y="4445"/>
                  <a:pt x="2287" y="4422"/>
                  <a:pt x="2181" y="4389"/>
                </a:cubicBezTo>
                <a:cubicBezTo>
                  <a:pt x="2154" y="4379"/>
                  <a:pt x="2102" y="4357"/>
                  <a:pt x="2090" y="4352"/>
                </a:cubicBezTo>
                <a:lnTo>
                  <a:pt x="2090" y="4352"/>
                </a:lnTo>
                <a:cubicBezTo>
                  <a:pt x="2048" y="4332"/>
                  <a:pt x="2007" y="4312"/>
                  <a:pt x="1966" y="4290"/>
                </a:cubicBezTo>
                <a:cubicBezTo>
                  <a:pt x="1924" y="4266"/>
                  <a:pt x="1884" y="4241"/>
                  <a:pt x="1844" y="4214"/>
                </a:cubicBezTo>
                <a:cubicBezTo>
                  <a:pt x="1820" y="4198"/>
                  <a:pt x="1770" y="4158"/>
                  <a:pt x="1769" y="4158"/>
                </a:cubicBezTo>
                <a:lnTo>
                  <a:pt x="1769" y="4158"/>
                </a:lnTo>
                <a:cubicBezTo>
                  <a:pt x="1769" y="4158"/>
                  <a:pt x="1769" y="4158"/>
                  <a:pt x="1770" y="4159"/>
                </a:cubicBezTo>
                <a:lnTo>
                  <a:pt x="1770" y="4159"/>
                </a:lnTo>
                <a:cubicBezTo>
                  <a:pt x="1698" y="4097"/>
                  <a:pt x="1630" y="4032"/>
                  <a:pt x="1566" y="3961"/>
                </a:cubicBezTo>
                <a:cubicBezTo>
                  <a:pt x="1559" y="3952"/>
                  <a:pt x="1523" y="3908"/>
                  <a:pt x="1505" y="3886"/>
                </a:cubicBezTo>
                <a:lnTo>
                  <a:pt x="1505" y="3886"/>
                </a:lnTo>
                <a:cubicBezTo>
                  <a:pt x="1487" y="3859"/>
                  <a:pt x="1452" y="3809"/>
                  <a:pt x="1446" y="3799"/>
                </a:cubicBezTo>
                <a:cubicBezTo>
                  <a:pt x="1389" y="3710"/>
                  <a:pt x="1347" y="3618"/>
                  <a:pt x="1296" y="3525"/>
                </a:cubicBezTo>
                <a:cubicBezTo>
                  <a:pt x="1293" y="3520"/>
                  <a:pt x="1291" y="3516"/>
                  <a:pt x="1289" y="3513"/>
                </a:cubicBezTo>
                <a:lnTo>
                  <a:pt x="1289" y="3513"/>
                </a:lnTo>
                <a:cubicBezTo>
                  <a:pt x="1287" y="3505"/>
                  <a:pt x="1284" y="3496"/>
                  <a:pt x="1280" y="3485"/>
                </a:cubicBezTo>
                <a:cubicBezTo>
                  <a:pt x="1263" y="3441"/>
                  <a:pt x="1248" y="3396"/>
                  <a:pt x="1233" y="3352"/>
                </a:cubicBezTo>
                <a:cubicBezTo>
                  <a:pt x="1202" y="3251"/>
                  <a:pt x="1176" y="3150"/>
                  <a:pt x="1157" y="3047"/>
                </a:cubicBezTo>
                <a:cubicBezTo>
                  <a:pt x="1153" y="3023"/>
                  <a:pt x="1148" y="2988"/>
                  <a:pt x="1146" y="2969"/>
                </a:cubicBezTo>
                <a:lnTo>
                  <a:pt x="1146" y="2969"/>
                </a:lnTo>
                <a:cubicBezTo>
                  <a:pt x="1142" y="2928"/>
                  <a:pt x="1138" y="2887"/>
                  <a:pt x="1134" y="2847"/>
                </a:cubicBezTo>
                <a:cubicBezTo>
                  <a:pt x="1128" y="2743"/>
                  <a:pt x="1130" y="2638"/>
                  <a:pt x="1136" y="2533"/>
                </a:cubicBezTo>
                <a:cubicBezTo>
                  <a:pt x="1138" y="2513"/>
                  <a:pt x="1146" y="2433"/>
                  <a:pt x="1149" y="2401"/>
                </a:cubicBezTo>
                <a:lnTo>
                  <a:pt x="1149" y="2401"/>
                </a:lnTo>
                <a:cubicBezTo>
                  <a:pt x="1155" y="2369"/>
                  <a:pt x="1164" y="2316"/>
                  <a:pt x="1166" y="2301"/>
                </a:cubicBezTo>
                <a:cubicBezTo>
                  <a:pt x="1191" y="2189"/>
                  <a:pt x="1225" y="2080"/>
                  <a:pt x="1261" y="1970"/>
                </a:cubicBezTo>
                <a:cubicBezTo>
                  <a:pt x="1267" y="1952"/>
                  <a:pt x="1270" y="1940"/>
                  <a:pt x="1272" y="1933"/>
                </a:cubicBezTo>
                <a:lnTo>
                  <a:pt x="1272" y="1933"/>
                </a:lnTo>
                <a:cubicBezTo>
                  <a:pt x="1276" y="1925"/>
                  <a:pt x="1282" y="1914"/>
                  <a:pt x="1290" y="1898"/>
                </a:cubicBezTo>
                <a:cubicBezTo>
                  <a:pt x="1315" y="1848"/>
                  <a:pt x="1341" y="1797"/>
                  <a:pt x="1370" y="1747"/>
                </a:cubicBezTo>
                <a:cubicBezTo>
                  <a:pt x="1398" y="1698"/>
                  <a:pt x="1429" y="1652"/>
                  <a:pt x="1461" y="1604"/>
                </a:cubicBezTo>
                <a:cubicBezTo>
                  <a:pt x="1470" y="1590"/>
                  <a:pt x="1476" y="1580"/>
                  <a:pt x="1480" y="1574"/>
                </a:cubicBezTo>
                <a:lnTo>
                  <a:pt x="1480" y="1574"/>
                </a:lnTo>
                <a:cubicBezTo>
                  <a:pt x="1484" y="1570"/>
                  <a:pt x="1489" y="1565"/>
                  <a:pt x="1497" y="1557"/>
                </a:cubicBezTo>
                <a:cubicBezTo>
                  <a:pt x="1572" y="1477"/>
                  <a:pt x="1648" y="1401"/>
                  <a:pt x="1728" y="1328"/>
                </a:cubicBezTo>
                <a:cubicBezTo>
                  <a:pt x="1729" y="1327"/>
                  <a:pt x="1729" y="1327"/>
                  <a:pt x="1730" y="1326"/>
                </a:cubicBezTo>
                <a:lnTo>
                  <a:pt x="1730" y="1326"/>
                </a:lnTo>
                <a:cubicBezTo>
                  <a:pt x="1753" y="1312"/>
                  <a:pt x="1774" y="1295"/>
                  <a:pt x="1796" y="1281"/>
                </a:cubicBezTo>
                <a:cubicBezTo>
                  <a:pt x="1846" y="1248"/>
                  <a:pt x="1899" y="1218"/>
                  <a:pt x="1952" y="1191"/>
                </a:cubicBezTo>
                <a:cubicBezTo>
                  <a:pt x="1973" y="1180"/>
                  <a:pt x="1996" y="1170"/>
                  <a:pt x="2015" y="1159"/>
                </a:cubicBezTo>
                <a:cubicBezTo>
                  <a:pt x="2019" y="1157"/>
                  <a:pt x="2023" y="1154"/>
                  <a:pt x="2026" y="1152"/>
                </a:cubicBezTo>
                <a:lnTo>
                  <a:pt x="2026" y="1152"/>
                </a:lnTo>
                <a:cubicBezTo>
                  <a:pt x="2028" y="1152"/>
                  <a:pt x="2030" y="1151"/>
                  <a:pt x="2032" y="1151"/>
                </a:cubicBezTo>
                <a:cubicBezTo>
                  <a:pt x="2093" y="1132"/>
                  <a:pt x="2152" y="1108"/>
                  <a:pt x="2213" y="1092"/>
                </a:cubicBezTo>
                <a:cubicBezTo>
                  <a:pt x="2272" y="1075"/>
                  <a:pt x="2329" y="1064"/>
                  <a:pt x="2388" y="1052"/>
                </a:cubicBezTo>
                <a:cubicBezTo>
                  <a:pt x="2406" y="1047"/>
                  <a:pt x="2452" y="1041"/>
                  <a:pt x="2450" y="1041"/>
                </a:cubicBezTo>
                <a:lnTo>
                  <a:pt x="2450" y="1041"/>
                </a:lnTo>
                <a:cubicBezTo>
                  <a:pt x="2449" y="1041"/>
                  <a:pt x="2434" y="1042"/>
                  <a:pt x="2396" y="1047"/>
                </a:cubicBezTo>
                <a:cubicBezTo>
                  <a:pt x="2438" y="1041"/>
                  <a:pt x="2480" y="1037"/>
                  <a:pt x="2523" y="1035"/>
                </a:cubicBezTo>
                <a:cubicBezTo>
                  <a:pt x="2551" y="1033"/>
                  <a:pt x="2579" y="1028"/>
                  <a:pt x="2607" y="1022"/>
                </a:cubicBezTo>
                <a:lnTo>
                  <a:pt x="2607" y="1022"/>
                </a:lnTo>
                <a:cubicBezTo>
                  <a:pt x="2623" y="1021"/>
                  <a:pt x="2639" y="1018"/>
                  <a:pt x="2655" y="1016"/>
                </a:cubicBezTo>
                <a:cubicBezTo>
                  <a:pt x="2677" y="1012"/>
                  <a:pt x="2699" y="1009"/>
                  <a:pt x="2720" y="1006"/>
                </a:cubicBezTo>
                <a:lnTo>
                  <a:pt x="2720" y="1006"/>
                </a:lnTo>
                <a:cubicBezTo>
                  <a:pt x="2727" y="1005"/>
                  <a:pt x="2777" y="1000"/>
                  <a:pt x="2792" y="999"/>
                </a:cubicBezTo>
                <a:cubicBezTo>
                  <a:pt x="2853" y="995"/>
                  <a:pt x="2917" y="991"/>
                  <a:pt x="2978" y="988"/>
                </a:cubicBezTo>
                <a:cubicBezTo>
                  <a:pt x="2996" y="988"/>
                  <a:pt x="3014" y="988"/>
                  <a:pt x="3032" y="988"/>
                </a:cubicBezTo>
                <a:close/>
                <a:moveTo>
                  <a:pt x="3031" y="0"/>
                </a:moveTo>
                <a:cubicBezTo>
                  <a:pt x="2841" y="0"/>
                  <a:pt x="2651" y="16"/>
                  <a:pt x="2463" y="44"/>
                </a:cubicBezTo>
                <a:lnTo>
                  <a:pt x="2463" y="44"/>
                </a:lnTo>
                <a:cubicBezTo>
                  <a:pt x="1887" y="101"/>
                  <a:pt x="1345" y="305"/>
                  <a:pt x="921" y="715"/>
                </a:cubicBezTo>
                <a:cubicBezTo>
                  <a:pt x="551" y="1073"/>
                  <a:pt x="298" y="1566"/>
                  <a:pt x="199" y="2071"/>
                </a:cubicBezTo>
                <a:cubicBezTo>
                  <a:pt x="1" y="3089"/>
                  <a:pt x="296" y="4250"/>
                  <a:pt x="1128" y="4915"/>
                </a:cubicBezTo>
                <a:cubicBezTo>
                  <a:pt x="1602" y="5295"/>
                  <a:pt x="2207" y="5479"/>
                  <a:pt x="2815" y="5479"/>
                </a:cubicBezTo>
                <a:cubicBezTo>
                  <a:pt x="3435" y="5479"/>
                  <a:pt x="4059" y="5288"/>
                  <a:pt x="4551" y="4917"/>
                </a:cubicBezTo>
                <a:cubicBezTo>
                  <a:pt x="5478" y="4222"/>
                  <a:pt x="5845" y="2981"/>
                  <a:pt x="5529" y="1873"/>
                </a:cubicBezTo>
                <a:cubicBezTo>
                  <a:pt x="5356" y="1275"/>
                  <a:pt x="4989" y="750"/>
                  <a:pt x="4469" y="401"/>
                </a:cubicBezTo>
                <a:cubicBezTo>
                  <a:pt x="4037" y="112"/>
                  <a:pt x="3537" y="0"/>
                  <a:pt x="30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"/>
          <p:cNvSpPr/>
          <p:nvPr/>
        </p:nvSpPr>
        <p:spPr>
          <a:xfrm>
            <a:off x="7906938" y="4150913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"/>
          <p:cNvSpPr/>
          <p:nvPr/>
        </p:nvSpPr>
        <p:spPr>
          <a:xfrm>
            <a:off x="2820000" y="4014063"/>
            <a:ext cx="146125" cy="136975"/>
          </a:xfrm>
          <a:custGeom>
            <a:avLst/>
            <a:gdLst/>
            <a:ahLst/>
            <a:cxnLst/>
            <a:rect l="l" t="t" r="r" b="b"/>
            <a:pathLst>
              <a:path w="5845" h="5479" extrusionOk="0">
                <a:moveTo>
                  <a:pt x="3075" y="4462"/>
                </a:moveTo>
                <a:cubicBezTo>
                  <a:pt x="3073" y="4462"/>
                  <a:pt x="3072" y="4463"/>
                  <a:pt x="3071" y="4463"/>
                </a:cubicBezTo>
                <a:lnTo>
                  <a:pt x="3071" y="4463"/>
                </a:lnTo>
                <a:cubicBezTo>
                  <a:pt x="3072" y="4463"/>
                  <a:pt x="3073" y="4462"/>
                  <a:pt x="3075" y="4462"/>
                </a:cubicBezTo>
                <a:close/>
                <a:moveTo>
                  <a:pt x="3051" y="4466"/>
                </a:moveTo>
                <a:cubicBezTo>
                  <a:pt x="3036" y="4468"/>
                  <a:pt x="3030" y="4469"/>
                  <a:pt x="3030" y="4469"/>
                </a:cubicBezTo>
                <a:cubicBezTo>
                  <a:pt x="3030" y="4469"/>
                  <a:pt x="3040" y="4467"/>
                  <a:pt x="3051" y="4466"/>
                </a:cubicBezTo>
                <a:close/>
                <a:moveTo>
                  <a:pt x="3032" y="988"/>
                </a:moveTo>
                <a:cubicBezTo>
                  <a:pt x="3081" y="988"/>
                  <a:pt x="3130" y="990"/>
                  <a:pt x="3180" y="993"/>
                </a:cubicBezTo>
                <a:cubicBezTo>
                  <a:pt x="3209" y="995"/>
                  <a:pt x="3237" y="997"/>
                  <a:pt x="3266" y="999"/>
                </a:cubicBezTo>
                <a:cubicBezTo>
                  <a:pt x="3274" y="999"/>
                  <a:pt x="3280" y="999"/>
                  <a:pt x="3284" y="1000"/>
                </a:cubicBezTo>
                <a:lnTo>
                  <a:pt x="3284" y="1000"/>
                </a:lnTo>
                <a:cubicBezTo>
                  <a:pt x="3395" y="1021"/>
                  <a:pt x="3505" y="1046"/>
                  <a:pt x="3612" y="1081"/>
                </a:cubicBezTo>
                <a:cubicBezTo>
                  <a:pt x="3641" y="1090"/>
                  <a:pt x="3709" y="1119"/>
                  <a:pt x="3711" y="1119"/>
                </a:cubicBezTo>
                <a:cubicBezTo>
                  <a:pt x="3712" y="1119"/>
                  <a:pt x="3702" y="1114"/>
                  <a:pt x="3673" y="1100"/>
                </a:cubicBezTo>
                <a:lnTo>
                  <a:pt x="3673" y="1100"/>
                </a:lnTo>
                <a:cubicBezTo>
                  <a:pt x="3730" y="1125"/>
                  <a:pt x="3787" y="1153"/>
                  <a:pt x="3841" y="1184"/>
                </a:cubicBezTo>
                <a:cubicBezTo>
                  <a:pt x="3883" y="1208"/>
                  <a:pt x="3923" y="1235"/>
                  <a:pt x="3966" y="1262"/>
                </a:cubicBezTo>
                <a:cubicBezTo>
                  <a:pt x="3985" y="1274"/>
                  <a:pt x="3997" y="1281"/>
                  <a:pt x="4005" y="1285"/>
                </a:cubicBezTo>
                <a:lnTo>
                  <a:pt x="4005" y="1285"/>
                </a:lnTo>
                <a:cubicBezTo>
                  <a:pt x="4007" y="1287"/>
                  <a:pt x="4009" y="1289"/>
                  <a:pt x="4012" y="1292"/>
                </a:cubicBezTo>
                <a:cubicBezTo>
                  <a:pt x="4096" y="1368"/>
                  <a:pt x="4181" y="1443"/>
                  <a:pt x="4254" y="1530"/>
                </a:cubicBezTo>
                <a:cubicBezTo>
                  <a:pt x="4264" y="1542"/>
                  <a:pt x="4273" y="1553"/>
                  <a:pt x="4283" y="1565"/>
                </a:cubicBezTo>
                <a:lnTo>
                  <a:pt x="4283" y="1565"/>
                </a:lnTo>
                <a:cubicBezTo>
                  <a:pt x="4284" y="1566"/>
                  <a:pt x="4285" y="1568"/>
                  <a:pt x="4286" y="1570"/>
                </a:cubicBezTo>
                <a:cubicBezTo>
                  <a:pt x="4315" y="1614"/>
                  <a:pt x="4347" y="1656"/>
                  <a:pt x="4374" y="1703"/>
                </a:cubicBezTo>
                <a:cubicBezTo>
                  <a:pt x="4400" y="1743"/>
                  <a:pt x="4423" y="1785"/>
                  <a:pt x="4444" y="1827"/>
                </a:cubicBezTo>
                <a:cubicBezTo>
                  <a:pt x="4458" y="1852"/>
                  <a:pt x="4499" y="1948"/>
                  <a:pt x="4501" y="1948"/>
                </a:cubicBezTo>
                <a:cubicBezTo>
                  <a:pt x="4501" y="1948"/>
                  <a:pt x="4497" y="1936"/>
                  <a:pt x="4484" y="1903"/>
                </a:cubicBezTo>
                <a:lnTo>
                  <a:pt x="4484" y="1903"/>
                </a:lnTo>
                <a:cubicBezTo>
                  <a:pt x="4520" y="1991"/>
                  <a:pt x="4551" y="2082"/>
                  <a:pt x="4577" y="2174"/>
                </a:cubicBezTo>
                <a:cubicBezTo>
                  <a:pt x="4589" y="2221"/>
                  <a:pt x="4600" y="2267"/>
                  <a:pt x="4610" y="2314"/>
                </a:cubicBezTo>
                <a:cubicBezTo>
                  <a:pt x="4616" y="2344"/>
                  <a:pt x="4628" y="2444"/>
                  <a:pt x="4630" y="2444"/>
                </a:cubicBezTo>
                <a:cubicBezTo>
                  <a:pt x="4631" y="2444"/>
                  <a:pt x="4630" y="2431"/>
                  <a:pt x="4627" y="2396"/>
                </a:cubicBezTo>
                <a:lnTo>
                  <a:pt x="4627" y="2396"/>
                </a:lnTo>
                <a:cubicBezTo>
                  <a:pt x="4636" y="2497"/>
                  <a:pt x="4644" y="2600"/>
                  <a:pt x="4644" y="2703"/>
                </a:cubicBezTo>
                <a:cubicBezTo>
                  <a:pt x="4642" y="2756"/>
                  <a:pt x="4642" y="2811"/>
                  <a:pt x="4638" y="2865"/>
                </a:cubicBezTo>
                <a:cubicBezTo>
                  <a:pt x="4636" y="2887"/>
                  <a:pt x="4632" y="2911"/>
                  <a:pt x="4631" y="2933"/>
                </a:cubicBezTo>
                <a:lnTo>
                  <a:pt x="4631" y="2933"/>
                </a:lnTo>
                <a:cubicBezTo>
                  <a:pt x="4631" y="2933"/>
                  <a:pt x="4631" y="2933"/>
                  <a:pt x="4631" y="2933"/>
                </a:cubicBezTo>
                <a:cubicBezTo>
                  <a:pt x="4614" y="3034"/>
                  <a:pt x="4596" y="3135"/>
                  <a:pt x="4566" y="3234"/>
                </a:cubicBezTo>
                <a:cubicBezTo>
                  <a:pt x="4553" y="3280"/>
                  <a:pt x="4537" y="3327"/>
                  <a:pt x="4522" y="3373"/>
                </a:cubicBezTo>
                <a:cubicBezTo>
                  <a:pt x="4513" y="3396"/>
                  <a:pt x="4503" y="3417"/>
                  <a:pt x="4497" y="3441"/>
                </a:cubicBezTo>
                <a:cubicBezTo>
                  <a:pt x="4496" y="3441"/>
                  <a:pt x="4496" y="3441"/>
                  <a:pt x="4496" y="3441"/>
                </a:cubicBezTo>
                <a:lnTo>
                  <a:pt x="4496" y="3441"/>
                </a:lnTo>
                <a:cubicBezTo>
                  <a:pt x="4494" y="3445"/>
                  <a:pt x="4491" y="3450"/>
                  <a:pt x="4488" y="3455"/>
                </a:cubicBezTo>
                <a:cubicBezTo>
                  <a:pt x="4440" y="3542"/>
                  <a:pt x="4400" y="3630"/>
                  <a:pt x="4347" y="3712"/>
                </a:cubicBezTo>
                <a:cubicBezTo>
                  <a:pt x="4337" y="3727"/>
                  <a:pt x="4283" y="3802"/>
                  <a:pt x="4272" y="3820"/>
                </a:cubicBezTo>
                <a:lnTo>
                  <a:pt x="4272" y="3820"/>
                </a:lnTo>
                <a:cubicBezTo>
                  <a:pt x="4267" y="3826"/>
                  <a:pt x="4263" y="3832"/>
                  <a:pt x="4261" y="3835"/>
                </a:cubicBezTo>
                <a:cubicBezTo>
                  <a:pt x="4235" y="3862"/>
                  <a:pt x="4210" y="3891"/>
                  <a:pt x="4185" y="3919"/>
                </a:cubicBezTo>
                <a:cubicBezTo>
                  <a:pt x="4151" y="3955"/>
                  <a:pt x="4115" y="3990"/>
                  <a:pt x="4077" y="4024"/>
                </a:cubicBezTo>
                <a:cubicBezTo>
                  <a:pt x="4063" y="4037"/>
                  <a:pt x="3977" y="4106"/>
                  <a:pt x="3981" y="4106"/>
                </a:cubicBezTo>
                <a:cubicBezTo>
                  <a:pt x="3982" y="4106"/>
                  <a:pt x="3992" y="4099"/>
                  <a:pt x="4016" y="4081"/>
                </a:cubicBezTo>
                <a:lnTo>
                  <a:pt x="4016" y="4081"/>
                </a:lnTo>
                <a:cubicBezTo>
                  <a:pt x="3919" y="4153"/>
                  <a:pt x="3818" y="4216"/>
                  <a:pt x="3713" y="4271"/>
                </a:cubicBezTo>
                <a:cubicBezTo>
                  <a:pt x="3692" y="4282"/>
                  <a:pt x="3605" y="4320"/>
                  <a:pt x="3609" y="4320"/>
                </a:cubicBezTo>
                <a:cubicBezTo>
                  <a:pt x="3609" y="4320"/>
                  <a:pt x="3609" y="4320"/>
                  <a:pt x="3611" y="4319"/>
                </a:cubicBezTo>
                <a:lnTo>
                  <a:pt x="3611" y="4319"/>
                </a:lnTo>
                <a:cubicBezTo>
                  <a:pt x="3569" y="4335"/>
                  <a:pt x="3527" y="4350"/>
                  <a:pt x="3483" y="4365"/>
                </a:cubicBezTo>
                <a:cubicBezTo>
                  <a:pt x="3353" y="4408"/>
                  <a:pt x="3218" y="4437"/>
                  <a:pt x="3083" y="4460"/>
                </a:cubicBezTo>
                <a:cubicBezTo>
                  <a:pt x="3075" y="4462"/>
                  <a:pt x="3068" y="4463"/>
                  <a:pt x="3062" y="4464"/>
                </a:cubicBezTo>
                <a:lnTo>
                  <a:pt x="3062" y="4464"/>
                </a:lnTo>
                <a:cubicBezTo>
                  <a:pt x="3028" y="4467"/>
                  <a:pt x="2994" y="4471"/>
                  <a:pt x="2959" y="4473"/>
                </a:cubicBezTo>
                <a:cubicBezTo>
                  <a:pt x="2900" y="4477"/>
                  <a:pt x="2841" y="4481"/>
                  <a:pt x="2782" y="4481"/>
                </a:cubicBezTo>
                <a:cubicBezTo>
                  <a:pt x="2718" y="4481"/>
                  <a:pt x="2653" y="4479"/>
                  <a:pt x="2590" y="4475"/>
                </a:cubicBezTo>
                <a:cubicBezTo>
                  <a:pt x="2563" y="4473"/>
                  <a:pt x="2536" y="4471"/>
                  <a:pt x="2509" y="4469"/>
                </a:cubicBezTo>
                <a:lnTo>
                  <a:pt x="2509" y="4469"/>
                </a:lnTo>
                <a:cubicBezTo>
                  <a:pt x="2506" y="4468"/>
                  <a:pt x="2503" y="4467"/>
                  <a:pt x="2499" y="4467"/>
                </a:cubicBezTo>
                <a:cubicBezTo>
                  <a:pt x="2392" y="4445"/>
                  <a:pt x="2287" y="4422"/>
                  <a:pt x="2181" y="4389"/>
                </a:cubicBezTo>
                <a:cubicBezTo>
                  <a:pt x="2154" y="4379"/>
                  <a:pt x="2102" y="4357"/>
                  <a:pt x="2090" y="4352"/>
                </a:cubicBezTo>
                <a:lnTo>
                  <a:pt x="2090" y="4352"/>
                </a:lnTo>
                <a:cubicBezTo>
                  <a:pt x="2048" y="4332"/>
                  <a:pt x="2007" y="4312"/>
                  <a:pt x="1966" y="4290"/>
                </a:cubicBezTo>
                <a:cubicBezTo>
                  <a:pt x="1924" y="4266"/>
                  <a:pt x="1884" y="4241"/>
                  <a:pt x="1844" y="4214"/>
                </a:cubicBezTo>
                <a:cubicBezTo>
                  <a:pt x="1820" y="4198"/>
                  <a:pt x="1770" y="4158"/>
                  <a:pt x="1769" y="4158"/>
                </a:cubicBezTo>
                <a:lnTo>
                  <a:pt x="1769" y="4158"/>
                </a:lnTo>
                <a:cubicBezTo>
                  <a:pt x="1769" y="4158"/>
                  <a:pt x="1769" y="4158"/>
                  <a:pt x="1770" y="4159"/>
                </a:cubicBezTo>
                <a:lnTo>
                  <a:pt x="1770" y="4159"/>
                </a:lnTo>
                <a:cubicBezTo>
                  <a:pt x="1698" y="4097"/>
                  <a:pt x="1630" y="4032"/>
                  <a:pt x="1566" y="3961"/>
                </a:cubicBezTo>
                <a:cubicBezTo>
                  <a:pt x="1559" y="3952"/>
                  <a:pt x="1523" y="3908"/>
                  <a:pt x="1505" y="3886"/>
                </a:cubicBezTo>
                <a:lnTo>
                  <a:pt x="1505" y="3886"/>
                </a:lnTo>
                <a:cubicBezTo>
                  <a:pt x="1487" y="3859"/>
                  <a:pt x="1452" y="3809"/>
                  <a:pt x="1446" y="3799"/>
                </a:cubicBezTo>
                <a:cubicBezTo>
                  <a:pt x="1389" y="3710"/>
                  <a:pt x="1347" y="3618"/>
                  <a:pt x="1296" y="3525"/>
                </a:cubicBezTo>
                <a:cubicBezTo>
                  <a:pt x="1293" y="3520"/>
                  <a:pt x="1291" y="3516"/>
                  <a:pt x="1289" y="3513"/>
                </a:cubicBezTo>
                <a:lnTo>
                  <a:pt x="1289" y="3513"/>
                </a:lnTo>
                <a:cubicBezTo>
                  <a:pt x="1287" y="3505"/>
                  <a:pt x="1284" y="3496"/>
                  <a:pt x="1280" y="3485"/>
                </a:cubicBezTo>
                <a:cubicBezTo>
                  <a:pt x="1263" y="3441"/>
                  <a:pt x="1248" y="3396"/>
                  <a:pt x="1233" y="3352"/>
                </a:cubicBezTo>
                <a:cubicBezTo>
                  <a:pt x="1202" y="3251"/>
                  <a:pt x="1176" y="3150"/>
                  <a:pt x="1157" y="3047"/>
                </a:cubicBezTo>
                <a:cubicBezTo>
                  <a:pt x="1153" y="3023"/>
                  <a:pt x="1148" y="2988"/>
                  <a:pt x="1146" y="2969"/>
                </a:cubicBezTo>
                <a:lnTo>
                  <a:pt x="1146" y="2969"/>
                </a:lnTo>
                <a:cubicBezTo>
                  <a:pt x="1142" y="2928"/>
                  <a:pt x="1138" y="2887"/>
                  <a:pt x="1134" y="2847"/>
                </a:cubicBezTo>
                <a:cubicBezTo>
                  <a:pt x="1128" y="2743"/>
                  <a:pt x="1130" y="2638"/>
                  <a:pt x="1136" y="2533"/>
                </a:cubicBezTo>
                <a:cubicBezTo>
                  <a:pt x="1138" y="2513"/>
                  <a:pt x="1146" y="2433"/>
                  <a:pt x="1149" y="2401"/>
                </a:cubicBezTo>
                <a:lnTo>
                  <a:pt x="1149" y="2401"/>
                </a:lnTo>
                <a:cubicBezTo>
                  <a:pt x="1155" y="2369"/>
                  <a:pt x="1164" y="2316"/>
                  <a:pt x="1166" y="2301"/>
                </a:cubicBezTo>
                <a:cubicBezTo>
                  <a:pt x="1191" y="2189"/>
                  <a:pt x="1225" y="2080"/>
                  <a:pt x="1261" y="1970"/>
                </a:cubicBezTo>
                <a:cubicBezTo>
                  <a:pt x="1267" y="1952"/>
                  <a:pt x="1270" y="1940"/>
                  <a:pt x="1272" y="1933"/>
                </a:cubicBezTo>
                <a:lnTo>
                  <a:pt x="1272" y="1933"/>
                </a:lnTo>
                <a:cubicBezTo>
                  <a:pt x="1276" y="1925"/>
                  <a:pt x="1282" y="1914"/>
                  <a:pt x="1290" y="1898"/>
                </a:cubicBezTo>
                <a:cubicBezTo>
                  <a:pt x="1315" y="1848"/>
                  <a:pt x="1341" y="1797"/>
                  <a:pt x="1370" y="1747"/>
                </a:cubicBezTo>
                <a:cubicBezTo>
                  <a:pt x="1398" y="1698"/>
                  <a:pt x="1429" y="1652"/>
                  <a:pt x="1461" y="1604"/>
                </a:cubicBezTo>
                <a:cubicBezTo>
                  <a:pt x="1470" y="1590"/>
                  <a:pt x="1476" y="1580"/>
                  <a:pt x="1480" y="1574"/>
                </a:cubicBezTo>
                <a:lnTo>
                  <a:pt x="1480" y="1574"/>
                </a:lnTo>
                <a:cubicBezTo>
                  <a:pt x="1484" y="1570"/>
                  <a:pt x="1489" y="1565"/>
                  <a:pt x="1497" y="1557"/>
                </a:cubicBezTo>
                <a:cubicBezTo>
                  <a:pt x="1572" y="1477"/>
                  <a:pt x="1648" y="1401"/>
                  <a:pt x="1728" y="1328"/>
                </a:cubicBezTo>
                <a:cubicBezTo>
                  <a:pt x="1729" y="1327"/>
                  <a:pt x="1729" y="1327"/>
                  <a:pt x="1730" y="1326"/>
                </a:cubicBezTo>
                <a:lnTo>
                  <a:pt x="1730" y="1326"/>
                </a:lnTo>
                <a:cubicBezTo>
                  <a:pt x="1753" y="1312"/>
                  <a:pt x="1774" y="1295"/>
                  <a:pt x="1796" y="1281"/>
                </a:cubicBezTo>
                <a:cubicBezTo>
                  <a:pt x="1846" y="1248"/>
                  <a:pt x="1899" y="1218"/>
                  <a:pt x="1952" y="1191"/>
                </a:cubicBezTo>
                <a:cubicBezTo>
                  <a:pt x="1973" y="1180"/>
                  <a:pt x="1996" y="1170"/>
                  <a:pt x="2015" y="1159"/>
                </a:cubicBezTo>
                <a:cubicBezTo>
                  <a:pt x="2019" y="1157"/>
                  <a:pt x="2023" y="1154"/>
                  <a:pt x="2026" y="1152"/>
                </a:cubicBezTo>
                <a:lnTo>
                  <a:pt x="2026" y="1152"/>
                </a:lnTo>
                <a:cubicBezTo>
                  <a:pt x="2028" y="1152"/>
                  <a:pt x="2030" y="1151"/>
                  <a:pt x="2032" y="1151"/>
                </a:cubicBezTo>
                <a:cubicBezTo>
                  <a:pt x="2093" y="1132"/>
                  <a:pt x="2152" y="1108"/>
                  <a:pt x="2213" y="1092"/>
                </a:cubicBezTo>
                <a:cubicBezTo>
                  <a:pt x="2272" y="1075"/>
                  <a:pt x="2329" y="1064"/>
                  <a:pt x="2388" y="1052"/>
                </a:cubicBezTo>
                <a:cubicBezTo>
                  <a:pt x="2406" y="1047"/>
                  <a:pt x="2452" y="1041"/>
                  <a:pt x="2450" y="1041"/>
                </a:cubicBezTo>
                <a:lnTo>
                  <a:pt x="2450" y="1041"/>
                </a:lnTo>
                <a:cubicBezTo>
                  <a:pt x="2449" y="1041"/>
                  <a:pt x="2434" y="1042"/>
                  <a:pt x="2396" y="1047"/>
                </a:cubicBezTo>
                <a:cubicBezTo>
                  <a:pt x="2438" y="1041"/>
                  <a:pt x="2480" y="1037"/>
                  <a:pt x="2523" y="1035"/>
                </a:cubicBezTo>
                <a:cubicBezTo>
                  <a:pt x="2551" y="1033"/>
                  <a:pt x="2579" y="1028"/>
                  <a:pt x="2607" y="1022"/>
                </a:cubicBezTo>
                <a:lnTo>
                  <a:pt x="2607" y="1022"/>
                </a:lnTo>
                <a:cubicBezTo>
                  <a:pt x="2623" y="1021"/>
                  <a:pt x="2639" y="1018"/>
                  <a:pt x="2655" y="1016"/>
                </a:cubicBezTo>
                <a:cubicBezTo>
                  <a:pt x="2677" y="1012"/>
                  <a:pt x="2699" y="1009"/>
                  <a:pt x="2720" y="1006"/>
                </a:cubicBezTo>
                <a:lnTo>
                  <a:pt x="2720" y="1006"/>
                </a:lnTo>
                <a:cubicBezTo>
                  <a:pt x="2727" y="1005"/>
                  <a:pt x="2777" y="1000"/>
                  <a:pt x="2792" y="999"/>
                </a:cubicBezTo>
                <a:cubicBezTo>
                  <a:pt x="2853" y="995"/>
                  <a:pt x="2917" y="991"/>
                  <a:pt x="2978" y="988"/>
                </a:cubicBezTo>
                <a:cubicBezTo>
                  <a:pt x="2996" y="988"/>
                  <a:pt x="3014" y="988"/>
                  <a:pt x="3032" y="988"/>
                </a:cubicBezTo>
                <a:close/>
                <a:moveTo>
                  <a:pt x="3031" y="0"/>
                </a:moveTo>
                <a:cubicBezTo>
                  <a:pt x="2841" y="0"/>
                  <a:pt x="2651" y="16"/>
                  <a:pt x="2463" y="44"/>
                </a:cubicBezTo>
                <a:lnTo>
                  <a:pt x="2463" y="44"/>
                </a:lnTo>
                <a:cubicBezTo>
                  <a:pt x="1887" y="101"/>
                  <a:pt x="1345" y="305"/>
                  <a:pt x="921" y="715"/>
                </a:cubicBezTo>
                <a:cubicBezTo>
                  <a:pt x="551" y="1073"/>
                  <a:pt x="298" y="1566"/>
                  <a:pt x="199" y="2071"/>
                </a:cubicBezTo>
                <a:cubicBezTo>
                  <a:pt x="1" y="3089"/>
                  <a:pt x="296" y="4250"/>
                  <a:pt x="1128" y="4915"/>
                </a:cubicBezTo>
                <a:cubicBezTo>
                  <a:pt x="1602" y="5295"/>
                  <a:pt x="2207" y="5479"/>
                  <a:pt x="2815" y="5479"/>
                </a:cubicBezTo>
                <a:cubicBezTo>
                  <a:pt x="3435" y="5479"/>
                  <a:pt x="4059" y="5288"/>
                  <a:pt x="4551" y="4917"/>
                </a:cubicBezTo>
                <a:cubicBezTo>
                  <a:pt x="5478" y="4222"/>
                  <a:pt x="5845" y="2981"/>
                  <a:pt x="5529" y="1873"/>
                </a:cubicBezTo>
                <a:cubicBezTo>
                  <a:pt x="5356" y="1275"/>
                  <a:pt x="4989" y="750"/>
                  <a:pt x="4469" y="401"/>
                </a:cubicBezTo>
                <a:cubicBezTo>
                  <a:pt x="4037" y="112"/>
                  <a:pt x="3537" y="0"/>
                  <a:pt x="30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"/>
          <p:cNvSpPr/>
          <p:nvPr/>
        </p:nvSpPr>
        <p:spPr>
          <a:xfrm>
            <a:off x="3680113" y="1211563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2"/>
          <p:cNvSpPr txBox="1">
            <a:spLocks noGrp="1"/>
          </p:cNvSpPr>
          <p:nvPr>
            <p:ph type="body" idx="1"/>
          </p:nvPr>
        </p:nvSpPr>
        <p:spPr>
          <a:xfrm>
            <a:off x="1959450" y="2942150"/>
            <a:ext cx="5225100" cy="610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solidFill>
          <a:srgbClr val="79CDBE"/>
        </a:solidFill>
        <a:effectLst/>
      </p:bgPr>
    </p:bg>
    <p:spTree>
      <p:nvGrpSpPr>
        <p:cNvPr id="1" name="Shape 9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22" name="Google Shape;9022;p26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9023" name="Google Shape;9023;p26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4" name="Google Shape;9024;p26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5" name="Google Shape;9025;p26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6" name="Google Shape;9026;p26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7" name="Google Shape;9027;p26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8" name="Google Shape;9028;p26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9" name="Google Shape;9029;p26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0" name="Google Shape;9030;p26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1" name="Google Shape;9031;p26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2" name="Google Shape;9032;p26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3" name="Google Shape;9033;p26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4" name="Google Shape;9034;p26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5" name="Google Shape;9035;p26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6" name="Google Shape;9036;p26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7" name="Google Shape;9037;p26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8" name="Google Shape;9038;p26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9" name="Google Shape;9039;p26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0" name="Google Shape;9040;p26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1" name="Google Shape;9041;p26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2" name="Google Shape;9042;p26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3" name="Google Shape;9043;p26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4" name="Google Shape;9044;p26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5" name="Google Shape;9045;p26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6" name="Google Shape;9046;p26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7" name="Google Shape;9047;p26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8" name="Google Shape;9048;p26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9" name="Google Shape;9049;p26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0" name="Google Shape;9050;p26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1" name="Google Shape;9051;p26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2" name="Google Shape;9052;p26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3" name="Google Shape;9053;p26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4" name="Google Shape;9054;p26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5" name="Google Shape;9055;p26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6" name="Google Shape;9056;p26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7" name="Google Shape;9057;p26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8" name="Google Shape;9058;p26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9" name="Google Shape;9059;p26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0" name="Google Shape;9060;p26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1" name="Google Shape;9061;p26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2" name="Google Shape;9062;p26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3" name="Google Shape;9063;p26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4" name="Google Shape;9064;p26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5" name="Google Shape;9065;p26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6" name="Google Shape;9066;p26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7" name="Google Shape;9067;p26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8" name="Google Shape;9068;p26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9" name="Google Shape;9069;p26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0" name="Google Shape;9070;p26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1" name="Google Shape;9071;p26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2" name="Google Shape;9072;p26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3" name="Google Shape;9073;p26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4" name="Google Shape;9074;p26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5" name="Google Shape;9075;p26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6" name="Google Shape;9076;p26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7" name="Google Shape;9077;p26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8" name="Google Shape;9078;p26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9" name="Google Shape;9079;p26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0" name="Google Shape;9080;p26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1" name="Google Shape;9081;p26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2" name="Google Shape;9082;p26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3" name="Google Shape;9083;p26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4" name="Google Shape;9084;p26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5" name="Google Shape;9085;p26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6" name="Google Shape;9086;p26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7" name="Google Shape;9087;p26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8" name="Google Shape;9088;p26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9" name="Google Shape;9089;p26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0" name="Google Shape;9090;p26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1" name="Google Shape;9091;p26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2" name="Google Shape;9092;p26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3" name="Google Shape;9093;p26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4" name="Google Shape;9094;p26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5" name="Google Shape;9095;p26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6" name="Google Shape;9096;p26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7" name="Google Shape;9097;p26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8" name="Google Shape;9098;p26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9" name="Google Shape;9099;p26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0" name="Google Shape;9100;p26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1" name="Google Shape;9101;p26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2" name="Google Shape;9102;p26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3" name="Google Shape;9103;p26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4" name="Google Shape;9104;p26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5" name="Google Shape;9105;p26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6" name="Google Shape;9106;p26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7" name="Google Shape;9107;p26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8" name="Google Shape;9108;p26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9" name="Google Shape;9109;p26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0" name="Google Shape;9110;p26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1" name="Google Shape;9111;p26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2" name="Google Shape;9112;p26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3" name="Google Shape;9113;p26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4" name="Google Shape;9114;p26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5" name="Google Shape;9115;p26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6" name="Google Shape;9116;p26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7" name="Google Shape;9117;p26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8" name="Google Shape;9118;p26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9" name="Google Shape;9119;p26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0" name="Google Shape;9120;p26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1" name="Google Shape;9121;p26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2" name="Google Shape;9122;p26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3" name="Google Shape;9123;p26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4" name="Google Shape;9124;p26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5" name="Google Shape;9125;p26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6" name="Google Shape;9126;p26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7" name="Google Shape;9127;p26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8" name="Google Shape;9128;p26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9" name="Google Shape;9129;p26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0" name="Google Shape;9130;p26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1" name="Google Shape;9131;p26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2" name="Google Shape;9132;p26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3" name="Google Shape;9133;p26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4" name="Google Shape;9134;p26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5" name="Google Shape;9135;p26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6" name="Google Shape;9136;p26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7" name="Google Shape;9137;p26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8" name="Google Shape;9138;p26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9" name="Google Shape;9139;p26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0" name="Google Shape;9140;p26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1" name="Google Shape;9141;p26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2" name="Google Shape;9142;p26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3" name="Google Shape;9143;p26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4" name="Google Shape;9144;p26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5" name="Google Shape;9145;p26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6" name="Google Shape;9146;p26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7" name="Google Shape;9147;p26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8" name="Google Shape;9148;p26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9" name="Google Shape;9149;p26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0" name="Google Shape;9150;p26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1" name="Google Shape;9151;p26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2" name="Google Shape;9152;p26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3" name="Google Shape;9153;p26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4" name="Google Shape;9154;p26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5" name="Google Shape;9155;p26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6" name="Google Shape;9156;p26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7" name="Google Shape;9157;p26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8" name="Google Shape;9158;p26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9" name="Google Shape;9159;p26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0" name="Google Shape;9160;p26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1" name="Google Shape;9161;p26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2" name="Google Shape;9162;p26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3" name="Google Shape;9163;p26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4" name="Google Shape;9164;p26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5" name="Google Shape;9165;p26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6" name="Google Shape;9166;p26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7" name="Google Shape;9167;p26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8" name="Google Shape;9168;p26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9" name="Google Shape;9169;p26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0" name="Google Shape;9170;p26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1" name="Google Shape;9171;p26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2" name="Google Shape;9172;p26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3" name="Google Shape;9173;p26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4" name="Google Shape;9174;p26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5" name="Google Shape;9175;p26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6" name="Google Shape;9176;p26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7" name="Google Shape;9177;p26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8" name="Google Shape;9178;p26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9" name="Google Shape;9179;p26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0" name="Google Shape;9180;p26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1" name="Google Shape;9181;p26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2" name="Google Shape;9182;p26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3" name="Google Shape;9183;p26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4" name="Google Shape;9184;p26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5" name="Google Shape;9185;p26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6" name="Google Shape;9186;p26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7" name="Google Shape;9187;p26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8" name="Google Shape;9188;p26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9" name="Google Shape;9189;p26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0" name="Google Shape;9190;p26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1" name="Google Shape;9191;p26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2" name="Google Shape;9192;p26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3" name="Google Shape;9193;p26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4" name="Google Shape;9194;p26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5" name="Google Shape;9195;p26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6" name="Google Shape;9196;p26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7" name="Google Shape;9197;p26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8" name="Google Shape;9198;p26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9" name="Google Shape;9199;p26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0" name="Google Shape;9200;p26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1" name="Google Shape;9201;p26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2" name="Google Shape;9202;p26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3" name="Google Shape;9203;p26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4" name="Google Shape;9204;p26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5" name="Google Shape;9205;p26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6" name="Google Shape;9206;p26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7" name="Google Shape;9207;p26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8" name="Google Shape;9208;p26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9" name="Google Shape;9209;p26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0" name="Google Shape;9210;p26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1" name="Google Shape;9211;p26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2" name="Google Shape;9212;p26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3" name="Google Shape;9213;p26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4" name="Google Shape;9214;p26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5" name="Google Shape;9215;p26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6" name="Google Shape;9216;p26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7" name="Google Shape;9217;p26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8" name="Google Shape;9218;p26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9" name="Google Shape;9219;p26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0" name="Google Shape;9220;p26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1" name="Google Shape;9221;p26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2" name="Google Shape;9222;p26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3" name="Google Shape;9223;p26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4" name="Google Shape;9224;p26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5" name="Google Shape;9225;p26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6" name="Google Shape;9226;p26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7" name="Google Shape;9227;p26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8" name="Google Shape;9228;p26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9" name="Google Shape;9229;p26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0" name="Google Shape;9230;p26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1" name="Google Shape;9231;p26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2" name="Google Shape;9232;p26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3" name="Google Shape;9233;p26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4" name="Google Shape;9234;p26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5" name="Google Shape;9235;p26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6" name="Google Shape;9236;p26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7" name="Google Shape;9237;p26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8" name="Google Shape;9238;p26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9" name="Google Shape;9239;p26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0" name="Google Shape;9240;p26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1" name="Google Shape;9241;p26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2" name="Google Shape;9242;p26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3" name="Google Shape;9243;p26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4" name="Google Shape;9244;p26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5" name="Google Shape;9245;p26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6" name="Google Shape;9246;p26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7" name="Google Shape;9247;p26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8" name="Google Shape;9248;p26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9" name="Google Shape;9249;p26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0" name="Google Shape;9250;p26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1" name="Google Shape;9251;p26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2" name="Google Shape;9252;p26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3" name="Google Shape;9253;p26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4" name="Google Shape;9254;p26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5" name="Google Shape;9255;p26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6" name="Google Shape;9256;p26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7" name="Google Shape;9257;p26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8" name="Google Shape;9258;p26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9" name="Google Shape;9259;p26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0" name="Google Shape;9260;p26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1" name="Google Shape;9261;p26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2" name="Google Shape;9262;p26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3" name="Google Shape;9263;p26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4" name="Google Shape;9264;p26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5" name="Google Shape;9265;p26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6" name="Google Shape;9266;p26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7" name="Google Shape;9267;p26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8" name="Google Shape;9268;p26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9" name="Google Shape;9269;p26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0" name="Google Shape;9270;p26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1" name="Google Shape;9271;p26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2" name="Google Shape;9272;p26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3" name="Google Shape;9273;p26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4" name="Google Shape;9274;p26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5" name="Google Shape;9275;p26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6" name="Google Shape;9276;p26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7" name="Google Shape;9277;p26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8" name="Google Shape;9278;p26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9" name="Google Shape;9279;p26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0" name="Google Shape;9280;p26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1" name="Google Shape;9281;p26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2" name="Google Shape;9282;p26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3" name="Google Shape;9283;p26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4" name="Google Shape;9284;p26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5" name="Google Shape;9285;p26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6" name="Google Shape;9286;p26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7" name="Google Shape;9287;p26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8" name="Google Shape;9288;p26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9" name="Google Shape;9289;p26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0" name="Google Shape;9290;p26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1" name="Google Shape;9291;p26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2" name="Google Shape;9292;p26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3" name="Google Shape;9293;p26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4" name="Google Shape;9294;p26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5" name="Google Shape;9295;p26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6" name="Google Shape;9296;p26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7" name="Google Shape;9297;p26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8" name="Google Shape;9298;p26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9" name="Google Shape;9299;p26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0" name="Google Shape;9300;p26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1" name="Google Shape;9301;p26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2" name="Google Shape;9302;p26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3" name="Google Shape;9303;p26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4" name="Google Shape;9304;p26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5" name="Google Shape;9305;p26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6" name="Google Shape;9306;p26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7" name="Google Shape;9307;p26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8" name="Google Shape;9308;p26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9" name="Google Shape;9309;p26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0" name="Google Shape;9310;p26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1" name="Google Shape;9311;p26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2" name="Google Shape;9312;p26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3" name="Google Shape;9313;p26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4" name="Google Shape;9314;p26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5" name="Google Shape;9315;p26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6" name="Google Shape;9316;p26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7" name="Google Shape;9317;p26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8" name="Google Shape;9318;p26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9" name="Google Shape;9319;p26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0" name="Google Shape;9320;p26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1" name="Google Shape;9321;p26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2" name="Google Shape;9322;p26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3" name="Google Shape;9323;p26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4" name="Google Shape;9324;p26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5" name="Google Shape;9325;p26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6" name="Google Shape;9326;p26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7" name="Google Shape;9327;p26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8" name="Google Shape;9328;p26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9" name="Google Shape;9329;p26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0" name="Google Shape;9330;p26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1" name="Google Shape;9331;p26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2" name="Google Shape;9332;p26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3" name="Google Shape;9333;p26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4" name="Google Shape;9334;p26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5" name="Google Shape;9335;p26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6" name="Google Shape;9336;p26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7" name="Google Shape;9337;p26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8" name="Google Shape;9338;p26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9" name="Google Shape;9339;p26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0" name="Google Shape;9340;p26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1" name="Google Shape;9341;p26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2" name="Google Shape;9342;p26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3" name="Google Shape;9343;p26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4" name="Google Shape;9344;p26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5" name="Google Shape;9345;p26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6" name="Google Shape;9346;p26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7" name="Google Shape;9347;p26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8" name="Google Shape;9348;p26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9" name="Google Shape;9349;p26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0" name="Google Shape;9350;p26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1" name="Google Shape;9351;p26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2" name="Google Shape;9352;p26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3" name="Google Shape;9353;p26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4" name="Google Shape;9354;p26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5" name="Google Shape;9355;p26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6" name="Google Shape;9356;p26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7" name="Google Shape;9357;p26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8" name="Google Shape;9358;p26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9" name="Google Shape;9359;p26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0" name="Google Shape;9360;p26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1" name="Google Shape;9361;p26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2" name="Google Shape;9362;p26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3" name="Google Shape;9363;p26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4" name="Google Shape;9364;p26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5" name="Google Shape;9365;p26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6" name="Google Shape;9366;p26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7" name="Google Shape;9367;p26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8" name="Google Shape;9368;p26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9" name="Google Shape;9369;p26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0" name="Google Shape;9370;p26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1" name="Google Shape;9371;p26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2" name="Google Shape;9372;p26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3" name="Google Shape;9373;p26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4" name="Google Shape;9374;p26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5" name="Google Shape;9375;p26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6" name="Google Shape;9376;p26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7" name="Google Shape;9377;p26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8" name="Google Shape;9378;p26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9" name="Google Shape;9379;p26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0" name="Google Shape;9380;p26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1" name="Google Shape;9381;p26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2" name="Google Shape;9382;p26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83" name="Google Shape;9383;p26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84" name="Google Shape;9384;p26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9385" name="Google Shape;9385;p26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6" name="Google Shape;9386;p26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7" name="Google Shape;9387;p26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8" name="Google Shape;9388;p26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9" name="Google Shape;9389;p26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0" name="Google Shape;9390;p26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1" name="Google Shape;9391;p26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2" name="Google Shape;9392;p26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3" name="Google Shape;9393;p26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4" name="Google Shape;9394;p26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5" name="Google Shape;9395;p26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6" name="Google Shape;9396;p26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7" name="Google Shape;9397;p26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8" name="Google Shape;9398;p26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9" name="Google Shape;9399;p26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0" name="Google Shape;9400;p26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1" name="Google Shape;9401;p26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2" name="Google Shape;9402;p26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03" name="Google Shape;9403;p26"/>
          <p:cNvSpPr/>
          <p:nvPr/>
        </p:nvSpPr>
        <p:spPr>
          <a:xfrm>
            <a:off x="1509950" y="3913325"/>
            <a:ext cx="388400" cy="411925"/>
          </a:xfrm>
          <a:custGeom>
            <a:avLst/>
            <a:gdLst/>
            <a:ahLst/>
            <a:cxnLst/>
            <a:rect l="l" t="t" r="r" b="b"/>
            <a:pathLst>
              <a:path w="15536" h="16477" extrusionOk="0">
                <a:moveTo>
                  <a:pt x="6847" y="1663"/>
                </a:moveTo>
                <a:cubicBezTo>
                  <a:pt x="7694" y="2699"/>
                  <a:pt x="8474" y="3796"/>
                  <a:pt x="9217" y="4915"/>
                </a:cubicBezTo>
                <a:lnTo>
                  <a:pt x="9217" y="4915"/>
                </a:lnTo>
                <a:cubicBezTo>
                  <a:pt x="8312" y="5132"/>
                  <a:pt x="7406" y="5345"/>
                  <a:pt x="6499" y="5555"/>
                </a:cubicBezTo>
                <a:lnTo>
                  <a:pt x="6499" y="5555"/>
                </a:lnTo>
                <a:cubicBezTo>
                  <a:pt x="6577" y="4254"/>
                  <a:pt x="6686" y="2956"/>
                  <a:pt x="6847" y="1663"/>
                </a:cubicBezTo>
                <a:close/>
                <a:moveTo>
                  <a:pt x="13631" y="4832"/>
                </a:moveTo>
                <a:cubicBezTo>
                  <a:pt x="13054" y="5635"/>
                  <a:pt x="12464" y="6428"/>
                  <a:pt x="11865" y="7213"/>
                </a:cubicBezTo>
                <a:lnTo>
                  <a:pt x="11865" y="7213"/>
                </a:lnTo>
                <a:cubicBezTo>
                  <a:pt x="11783" y="7081"/>
                  <a:pt x="11700" y="6949"/>
                  <a:pt x="11617" y="6817"/>
                </a:cubicBezTo>
                <a:cubicBezTo>
                  <a:pt x="11353" y="6396"/>
                  <a:pt x="11086" y="5973"/>
                  <a:pt x="10816" y="5552"/>
                </a:cubicBezTo>
                <a:lnTo>
                  <a:pt x="10816" y="5552"/>
                </a:lnTo>
                <a:cubicBezTo>
                  <a:pt x="11756" y="5320"/>
                  <a:pt x="12695" y="5082"/>
                  <a:pt x="13631" y="4832"/>
                </a:cubicBezTo>
                <a:close/>
                <a:moveTo>
                  <a:pt x="5447" y="6821"/>
                </a:moveTo>
                <a:lnTo>
                  <a:pt x="5447" y="6821"/>
                </a:lnTo>
                <a:cubicBezTo>
                  <a:pt x="5412" y="7578"/>
                  <a:pt x="5383" y="8337"/>
                  <a:pt x="5358" y="9095"/>
                </a:cubicBezTo>
                <a:lnTo>
                  <a:pt x="5358" y="9095"/>
                </a:lnTo>
                <a:cubicBezTo>
                  <a:pt x="4278" y="8603"/>
                  <a:pt x="3200" y="8103"/>
                  <a:pt x="2127" y="7595"/>
                </a:cubicBezTo>
                <a:lnTo>
                  <a:pt x="2127" y="7595"/>
                </a:lnTo>
                <a:cubicBezTo>
                  <a:pt x="3233" y="7333"/>
                  <a:pt x="4340" y="7077"/>
                  <a:pt x="5447" y="6821"/>
                </a:cubicBezTo>
                <a:close/>
                <a:moveTo>
                  <a:pt x="9795" y="5801"/>
                </a:moveTo>
                <a:cubicBezTo>
                  <a:pt x="10147" y="6347"/>
                  <a:pt x="10492" y="6896"/>
                  <a:pt x="10833" y="7443"/>
                </a:cubicBezTo>
                <a:cubicBezTo>
                  <a:pt x="10961" y="7647"/>
                  <a:pt x="11089" y="7852"/>
                  <a:pt x="11216" y="8057"/>
                </a:cubicBezTo>
                <a:lnTo>
                  <a:pt x="11216" y="8057"/>
                </a:lnTo>
                <a:cubicBezTo>
                  <a:pt x="10515" y="8963"/>
                  <a:pt x="9804" y="9861"/>
                  <a:pt x="9090" y="10757"/>
                </a:cubicBezTo>
                <a:lnTo>
                  <a:pt x="9090" y="10757"/>
                </a:lnTo>
                <a:cubicBezTo>
                  <a:pt x="8168" y="10356"/>
                  <a:pt x="7249" y="9949"/>
                  <a:pt x="6332" y="9536"/>
                </a:cubicBezTo>
                <a:lnTo>
                  <a:pt x="6332" y="9536"/>
                </a:lnTo>
                <a:cubicBezTo>
                  <a:pt x="6362" y="8553"/>
                  <a:pt x="6396" y="7571"/>
                  <a:pt x="6443" y="6590"/>
                </a:cubicBezTo>
                <a:lnTo>
                  <a:pt x="6443" y="6590"/>
                </a:lnTo>
                <a:cubicBezTo>
                  <a:pt x="7562" y="6331"/>
                  <a:pt x="8679" y="6070"/>
                  <a:pt x="9795" y="5801"/>
                </a:cubicBezTo>
                <a:close/>
                <a:moveTo>
                  <a:pt x="11771" y="8958"/>
                </a:moveTo>
                <a:cubicBezTo>
                  <a:pt x="12536" y="10214"/>
                  <a:pt x="13278" y="11491"/>
                  <a:pt x="13947" y="12799"/>
                </a:cubicBezTo>
                <a:lnTo>
                  <a:pt x="13947" y="12799"/>
                </a:lnTo>
                <a:cubicBezTo>
                  <a:pt x="12637" y="12267"/>
                  <a:pt x="11332" y="11721"/>
                  <a:pt x="10032" y="11163"/>
                </a:cubicBezTo>
                <a:lnTo>
                  <a:pt x="10032" y="11163"/>
                </a:lnTo>
                <a:cubicBezTo>
                  <a:pt x="10616" y="10431"/>
                  <a:pt x="11196" y="9697"/>
                  <a:pt x="11771" y="8958"/>
                </a:cubicBezTo>
                <a:close/>
                <a:moveTo>
                  <a:pt x="6300" y="10607"/>
                </a:moveTo>
                <a:cubicBezTo>
                  <a:pt x="7016" y="10927"/>
                  <a:pt x="7732" y="11244"/>
                  <a:pt x="8451" y="11557"/>
                </a:cubicBezTo>
                <a:lnTo>
                  <a:pt x="8451" y="11557"/>
                </a:lnTo>
                <a:cubicBezTo>
                  <a:pt x="7691" y="12508"/>
                  <a:pt x="6929" y="13457"/>
                  <a:pt x="6174" y="14413"/>
                </a:cubicBezTo>
                <a:lnTo>
                  <a:pt x="6174" y="14413"/>
                </a:lnTo>
                <a:cubicBezTo>
                  <a:pt x="6229" y="13146"/>
                  <a:pt x="6264" y="11877"/>
                  <a:pt x="6300" y="10607"/>
                </a:cubicBezTo>
                <a:close/>
                <a:moveTo>
                  <a:pt x="6513" y="1"/>
                </a:moveTo>
                <a:cubicBezTo>
                  <a:pt x="6290" y="1"/>
                  <a:pt x="6060" y="131"/>
                  <a:pt x="6026" y="362"/>
                </a:cubicBezTo>
                <a:cubicBezTo>
                  <a:pt x="5760" y="2163"/>
                  <a:pt x="5604" y="3972"/>
                  <a:pt x="5501" y="5786"/>
                </a:cubicBezTo>
                <a:lnTo>
                  <a:pt x="5501" y="5786"/>
                </a:lnTo>
                <a:cubicBezTo>
                  <a:pt x="3837" y="6171"/>
                  <a:pt x="2172" y="6555"/>
                  <a:pt x="511" y="6958"/>
                </a:cubicBezTo>
                <a:cubicBezTo>
                  <a:pt x="115" y="7055"/>
                  <a:pt x="1" y="7681"/>
                  <a:pt x="393" y="7868"/>
                </a:cubicBezTo>
                <a:cubicBezTo>
                  <a:pt x="2028" y="8652"/>
                  <a:pt x="3672" y="9419"/>
                  <a:pt x="5324" y="10167"/>
                </a:cubicBezTo>
                <a:lnTo>
                  <a:pt x="5324" y="10167"/>
                </a:lnTo>
                <a:cubicBezTo>
                  <a:pt x="5265" y="12097"/>
                  <a:pt x="5213" y="14027"/>
                  <a:pt x="5099" y="15951"/>
                </a:cubicBezTo>
                <a:cubicBezTo>
                  <a:pt x="5085" y="16196"/>
                  <a:pt x="5221" y="16347"/>
                  <a:pt x="5397" y="16404"/>
                </a:cubicBezTo>
                <a:lnTo>
                  <a:pt x="5397" y="16404"/>
                </a:lnTo>
                <a:cubicBezTo>
                  <a:pt x="5468" y="16450"/>
                  <a:pt x="5548" y="16477"/>
                  <a:pt x="5628" y="16477"/>
                </a:cubicBezTo>
                <a:cubicBezTo>
                  <a:pt x="5740" y="16477"/>
                  <a:pt x="5853" y="16426"/>
                  <a:pt x="5948" y="16303"/>
                </a:cubicBezTo>
                <a:cubicBezTo>
                  <a:pt x="7084" y="14845"/>
                  <a:pt x="8241" y="13406"/>
                  <a:pt x="9393" y="11965"/>
                </a:cubicBezTo>
                <a:lnTo>
                  <a:pt x="9393" y="11965"/>
                </a:lnTo>
                <a:cubicBezTo>
                  <a:pt x="11196" y="12741"/>
                  <a:pt x="13009" y="13494"/>
                  <a:pt x="14832" y="14222"/>
                </a:cubicBezTo>
                <a:cubicBezTo>
                  <a:pt x="14891" y="14245"/>
                  <a:pt x="14947" y="14256"/>
                  <a:pt x="14999" y="14256"/>
                </a:cubicBezTo>
                <a:cubicBezTo>
                  <a:pt x="15344" y="14256"/>
                  <a:pt x="15535" y="13791"/>
                  <a:pt x="15394" y="13491"/>
                </a:cubicBezTo>
                <a:cubicBezTo>
                  <a:pt x="14529" y="11640"/>
                  <a:pt x="13496" y="9859"/>
                  <a:pt x="12424" y="8114"/>
                </a:cubicBezTo>
                <a:lnTo>
                  <a:pt x="12424" y="8114"/>
                </a:lnTo>
                <a:cubicBezTo>
                  <a:pt x="13397" y="6844"/>
                  <a:pt x="14350" y="5557"/>
                  <a:pt x="15264" y="4238"/>
                </a:cubicBezTo>
                <a:cubicBezTo>
                  <a:pt x="15493" y="3909"/>
                  <a:pt x="15177" y="3491"/>
                  <a:pt x="14822" y="3491"/>
                </a:cubicBezTo>
                <a:cubicBezTo>
                  <a:pt x="14782" y="3491"/>
                  <a:pt x="14741" y="3496"/>
                  <a:pt x="14701" y="3507"/>
                </a:cubicBezTo>
                <a:cubicBezTo>
                  <a:pt x="13221" y="3921"/>
                  <a:pt x="11733" y="4302"/>
                  <a:pt x="10242" y="4667"/>
                </a:cubicBezTo>
                <a:lnTo>
                  <a:pt x="10242" y="4667"/>
                </a:lnTo>
                <a:cubicBezTo>
                  <a:pt x="9206" y="3091"/>
                  <a:pt x="8105" y="1549"/>
                  <a:pt x="6860" y="143"/>
                </a:cubicBezTo>
                <a:cubicBezTo>
                  <a:pt x="6774" y="46"/>
                  <a:pt x="6645" y="1"/>
                  <a:pt x="651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4" name="Google Shape;9404;p26"/>
          <p:cNvSpPr/>
          <p:nvPr/>
        </p:nvSpPr>
        <p:spPr>
          <a:xfrm>
            <a:off x="1509950" y="3427363"/>
            <a:ext cx="146125" cy="137000"/>
          </a:xfrm>
          <a:custGeom>
            <a:avLst/>
            <a:gdLst/>
            <a:ahLst/>
            <a:cxnLst/>
            <a:rect l="l" t="t" r="r" b="b"/>
            <a:pathLst>
              <a:path w="5845" h="5480" extrusionOk="0">
                <a:moveTo>
                  <a:pt x="3672" y="1101"/>
                </a:moveTo>
                <a:cubicBezTo>
                  <a:pt x="3677" y="1103"/>
                  <a:pt x="3681" y="1105"/>
                  <a:pt x="3685" y="1107"/>
                </a:cubicBezTo>
                <a:lnTo>
                  <a:pt x="3685" y="1107"/>
                </a:lnTo>
                <a:cubicBezTo>
                  <a:pt x="3681" y="1105"/>
                  <a:pt x="3677" y="1103"/>
                  <a:pt x="3672" y="1101"/>
                </a:cubicBezTo>
                <a:close/>
                <a:moveTo>
                  <a:pt x="3072" y="4464"/>
                </a:moveTo>
                <a:lnTo>
                  <a:pt x="3072" y="4464"/>
                </a:lnTo>
                <a:cubicBezTo>
                  <a:pt x="3071" y="4464"/>
                  <a:pt x="3070" y="4464"/>
                  <a:pt x="3069" y="4464"/>
                </a:cubicBezTo>
                <a:lnTo>
                  <a:pt x="3069" y="4464"/>
                </a:lnTo>
                <a:cubicBezTo>
                  <a:pt x="3070" y="4464"/>
                  <a:pt x="3071" y="4464"/>
                  <a:pt x="3072" y="4464"/>
                </a:cubicBezTo>
                <a:close/>
                <a:moveTo>
                  <a:pt x="3052" y="4466"/>
                </a:moveTo>
                <a:lnTo>
                  <a:pt x="3052" y="4466"/>
                </a:lnTo>
                <a:cubicBezTo>
                  <a:pt x="3035" y="4469"/>
                  <a:pt x="3029" y="4470"/>
                  <a:pt x="3029" y="4470"/>
                </a:cubicBezTo>
                <a:cubicBezTo>
                  <a:pt x="3028" y="4470"/>
                  <a:pt x="3040" y="4468"/>
                  <a:pt x="3052" y="4466"/>
                </a:cubicBezTo>
                <a:close/>
                <a:moveTo>
                  <a:pt x="3036" y="989"/>
                </a:moveTo>
                <a:cubicBezTo>
                  <a:pt x="3084" y="989"/>
                  <a:pt x="3131" y="990"/>
                  <a:pt x="3177" y="992"/>
                </a:cubicBezTo>
                <a:cubicBezTo>
                  <a:pt x="3207" y="994"/>
                  <a:pt x="3236" y="998"/>
                  <a:pt x="3264" y="1000"/>
                </a:cubicBezTo>
                <a:cubicBezTo>
                  <a:pt x="3270" y="1000"/>
                  <a:pt x="3275" y="1000"/>
                  <a:pt x="3280" y="1000"/>
                </a:cubicBezTo>
                <a:lnTo>
                  <a:pt x="3280" y="1000"/>
                </a:lnTo>
                <a:cubicBezTo>
                  <a:pt x="3393" y="1021"/>
                  <a:pt x="3502" y="1045"/>
                  <a:pt x="3611" y="1080"/>
                </a:cubicBezTo>
                <a:cubicBezTo>
                  <a:pt x="3640" y="1091"/>
                  <a:pt x="3708" y="1119"/>
                  <a:pt x="3711" y="1119"/>
                </a:cubicBezTo>
                <a:cubicBezTo>
                  <a:pt x="3711" y="1119"/>
                  <a:pt x="3710" y="1118"/>
                  <a:pt x="3707" y="1117"/>
                </a:cubicBezTo>
                <a:lnTo>
                  <a:pt x="3707" y="1117"/>
                </a:lnTo>
                <a:cubicBezTo>
                  <a:pt x="3752" y="1138"/>
                  <a:pt x="3795" y="1160"/>
                  <a:pt x="3839" y="1186"/>
                </a:cubicBezTo>
                <a:cubicBezTo>
                  <a:pt x="3883" y="1209"/>
                  <a:pt x="3923" y="1236"/>
                  <a:pt x="3965" y="1261"/>
                </a:cubicBezTo>
                <a:cubicBezTo>
                  <a:pt x="3979" y="1270"/>
                  <a:pt x="3990" y="1277"/>
                  <a:pt x="3997" y="1281"/>
                </a:cubicBezTo>
                <a:lnTo>
                  <a:pt x="3997" y="1281"/>
                </a:lnTo>
                <a:cubicBezTo>
                  <a:pt x="4000" y="1284"/>
                  <a:pt x="4004" y="1288"/>
                  <a:pt x="4010" y="1293"/>
                </a:cubicBezTo>
                <a:cubicBezTo>
                  <a:pt x="4096" y="1369"/>
                  <a:pt x="4178" y="1443"/>
                  <a:pt x="4252" y="1531"/>
                </a:cubicBezTo>
                <a:cubicBezTo>
                  <a:pt x="4265" y="1544"/>
                  <a:pt x="4276" y="1558"/>
                  <a:pt x="4288" y="1572"/>
                </a:cubicBezTo>
                <a:lnTo>
                  <a:pt x="4288" y="1572"/>
                </a:lnTo>
                <a:cubicBezTo>
                  <a:pt x="4314" y="1615"/>
                  <a:pt x="4345" y="1659"/>
                  <a:pt x="4374" y="1704"/>
                </a:cubicBezTo>
                <a:cubicBezTo>
                  <a:pt x="4397" y="1744"/>
                  <a:pt x="4422" y="1784"/>
                  <a:pt x="4444" y="1826"/>
                </a:cubicBezTo>
                <a:cubicBezTo>
                  <a:pt x="4456" y="1852"/>
                  <a:pt x="4498" y="1948"/>
                  <a:pt x="4500" y="1948"/>
                </a:cubicBezTo>
                <a:cubicBezTo>
                  <a:pt x="4500" y="1948"/>
                  <a:pt x="4500" y="1947"/>
                  <a:pt x="4500" y="1946"/>
                </a:cubicBezTo>
                <a:lnTo>
                  <a:pt x="4500" y="1946"/>
                </a:lnTo>
                <a:cubicBezTo>
                  <a:pt x="4527" y="2021"/>
                  <a:pt x="4553" y="2096"/>
                  <a:pt x="4574" y="2174"/>
                </a:cubicBezTo>
                <a:cubicBezTo>
                  <a:pt x="4587" y="2220"/>
                  <a:pt x="4597" y="2266"/>
                  <a:pt x="4608" y="2315"/>
                </a:cubicBezTo>
                <a:cubicBezTo>
                  <a:pt x="4614" y="2346"/>
                  <a:pt x="4627" y="2444"/>
                  <a:pt x="4628" y="2444"/>
                </a:cubicBezTo>
                <a:cubicBezTo>
                  <a:pt x="4629" y="2444"/>
                  <a:pt x="4628" y="2430"/>
                  <a:pt x="4625" y="2395"/>
                </a:cubicBezTo>
                <a:lnTo>
                  <a:pt x="4625" y="2395"/>
                </a:lnTo>
                <a:cubicBezTo>
                  <a:pt x="4635" y="2498"/>
                  <a:pt x="4644" y="2599"/>
                  <a:pt x="4642" y="2702"/>
                </a:cubicBezTo>
                <a:cubicBezTo>
                  <a:pt x="4642" y="2757"/>
                  <a:pt x="4639" y="2812"/>
                  <a:pt x="4635" y="2867"/>
                </a:cubicBezTo>
                <a:cubicBezTo>
                  <a:pt x="4633" y="2890"/>
                  <a:pt x="4631" y="2915"/>
                  <a:pt x="4629" y="2938"/>
                </a:cubicBezTo>
                <a:cubicBezTo>
                  <a:pt x="4629" y="2941"/>
                  <a:pt x="4629" y="2943"/>
                  <a:pt x="4629" y="2945"/>
                </a:cubicBezTo>
                <a:lnTo>
                  <a:pt x="4629" y="2945"/>
                </a:lnTo>
                <a:cubicBezTo>
                  <a:pt x="4610" y="3044"/>
                  <a:pt x="4592" y="3139"/>
                  <a:pt x="4564" y="3235"/>
                </a:cubicBezTo>
                <a:cubicBezTo>
                  <a:pt x="4551" y="3282"/>
                  <a:pt x="4536" y="3328"/>
                  <a:pt x="4519" y="3372"/>
                </a:cubicBezTo>
                <a:cubicBezTo>
                  <a:pt x="4511" y="3396"/>
                  <a:pt x="4503" y="3419"/>
                  <a:pt x="4494" y="3442"/>
                </a:cubicBezTo>
                <a:cubicBezTo>
                  <a:pt x="4493" y="3445"/>
                  <a:pt x="4492" y="3448"/>
                  <a:pt x="4491" y="3451"/>
                </a:cubicBezTo>
                <a:lnTo>
                  <a:pt x="4491" y="3451"/>
                </a:lnTo>
                <a:cubicBezTo>
                  <a:pt x="4490" y="3453"/>
                  <a:pt x="4489" y="3455"/>
                  <a:pt x="4488" y="3457"/>
                </a:cubicBezTo>
                <a:cubicBezTo>
                  <a:pt x="4439" y="3543"/>
                  <a:pt x="4399" y="3629"/>
                  <a:pt x="4345" y="3714"/>
                </a:cubicBezTo>
                <a:cubicBezTo>
                  <a:pt x="4335" y="3728"/>
                  <a:pt x="4281" y="3805"/>
                  <a:pt x="4270" y="3821"/>
                </a:cubicBezTo>
                <a:lnTo>
                  <a:pt x="4270" y="3821"/>
                </a:lnTo>
                <a:cubicBezTo>
                  <a:pt x="4265" y="3827"/>
                  <a:pt x="4261" y="3833"/>
                  <a:pt x="4258" y="3836"/>
                </a:cubicBezTo>
                <a:cubicBezTo>
                  <a:pt x="4233" y="3863"/>
                  <a:pt x="4210" y="3891"/>
                  <a:pt x="4184" y="3918"/>
                </a:cubicBezTo>
                <a:cubicBezTo>
                  <a:pt x="4149" y="3956"/>
                  <a:pt x="4113" y="3990"/>
                  <a:pt x="4077" y="4025"/>
                </a:cubicBezTo>
                <a:cubicBezTo>
                  <a:pt x="4063" y="4038"/>
                  <a:pt x="3976" y="4107"/>
                  <a:pt x="3979" y="4107"/>
                </a:cubicBezTo>
                <a:cubicBezTo>
                  <a:pt x="3979" y="4107"/>
                  <a:pt x="3980" y="4107"/>
                  <a:pt x="3980" y="4107"/>
                </a:cubicBezTo>
                <a:lnTo>
                  <a:pt x="3980" y="4107"/>
                </a:lnTo>
                <a:cubicBezTo>
                  <a:pt x="3895" y="4167"/>
                  <a:pt x="3805" y="4221"/>
                  <a:pt x="3713" y="4270"/>
                </a:cubicBezTo>
                <a:cubicBezTo>
                  <a:pt x="3690" y="4281"/>
                  <a:pt x="3603" y="4321"/>
                  <a:pt x="3608" y="4321"/>
                </a:cubicBezTo>
                <a:cubicBezTo>
                  <a:pt x="3609" y="4321"/>
                  <a:pt x="3610" y="4320"/>
                  <a:pt x="3614" y="4319"/>
                </a:cubicBezTo>
                <a:lnTo>
                  <a:pt x="3614" y="4319"/>
                </a:lnTo>
                <a:cubicBezTo>
                  <a:pt x="3570" y="4336"/>
                  <a:pt x="3525" y="4351"/>
                  <a:pt x="3481" y="4365"/>
                </a:cubicBezTo>
                <a:cubicBezTo>
                  <a:pt x="3350" y="4407"/>
                  <a:pt x="3217" y="4438"/>
                  <a:pt x="3080" y="4461"/>
                </a:cubicBezTo>
                <a:cubicBezTo>
                  <a:pt x="3073" y="4463"/>
                  <a:pt x="3067" y="4464"/>
                  <a:pt x="3061" y="4465"/>
                </a:cubicBezTo>
                <a:lnTo>
                  <a:pt x="3061" y="4465"/>
                </a:lnTo>
                <a:cubicBezTo>
                  <a:pt x="3027" y="4468"/>
                  <a:pt x="2993" y="4470"/>
                  <a:pt x="2958" y="4474"/>
                </a:cubicBezTo>
                <a:cubicBezTo>
                  <a:pt x="2899" y="4478"/>
                  <a:pt x="2840" y="4480"/>
                  <a:pt x="2779" y="4480"/>
                </a:cubicBezTo>
                <a:cubicBezTo>
                  <a:pt x="2762" y="4481"/>
                  <a:pt x="2745" y="4481"/>
                  <a:pt x="2728" y="4481"/>
                </a:cubicBezTo>
                <a:cubicBezTo>
                  <a:pt x="2682" y="4481"/>
                  <a:pt x="2635" y="4479"/>
                  <a:pt x="2588" y="4476"/>
                </a:cubicBezTo>
                <a:cubicBezTo>
                  <a:pt x="2560" y="4474"/>
                  <a:pt x="2533" y="4470"/>
                  <a:pt x="2505" y="4468"/>
                </a:cubicBezTo>
                <a:cubicBezTo>
                  <a:pt x="2503" y="4468"/>
                  <a:pt x="2500" y="4468"/>
                  <a:pt x="2498" y="4467"/>
                </a:cubicBezTo>
                <a:lnTo>
                  <a:pt x="2498" y="4467"/>
                </a:lnTo>
                <a:cubicBezTo>
                  <a:pt x="2389" y="4444"/>
                  <a:pt x="2284" y="4423"/>
                  <a:pt x="2179" y="4388"/>
                </a:cubicBezTo>
                <a:cubicBezTo>
                  <a:pt x="2150" y="4378"/>
                  <a:pt x="2089" y="4350"/>
                  <a:pt x="2086" y="4350"/>
                </a:cubicBezTo>
                <a:lnTo>
                  <a:pt x="2086" y="4350"/>
                </a:lnTo>
                <a:cubicBezTo>
                  <a:pt x="2085" y="4350"/>
                  <a:pt x="2095" y="4356"/>
                  <a:pt x="2126" y="4371"/>
                </a:cubicBezTo>
                <a:cubicBezTo>
                  <a:pt x="2071" y="4346"/>
                  <a:pt x="2017" y="4318"/>
                  <a:pt x="1964" y="4289"/>
                </a:cubicBezTo>
                <a:cubicBezTo>
                  <a:pt x="1924" y="4266"/>
                  <a:pt x="1884" y="4240"/>
                  <a:pt x="1844" y="4215"/>
                </a:cubicBezTo>
                <a:cubicBezTo>
                  <a:pt x="1818" y="4198"/>
                  <a:pt x="1769" y="4158"/>
                  <a:pt x="1768" y="4158"/>
                </a:cubicBezTo>
                <a:lnTo>
                  <a:pt x="1768" y="4158"/>
                </a:lnTo>
                <a:cubicBezTo>
                  <a:pt x="1768" y="4158"/>
                  <a:pt x="1777" y="4166"/>
                  <a:pt x="1804" y="4190"/>
                </a:cubicBezTo>
                <a:cubicBezTo>
                  <a:pt x="1720" y="4116"/>
                  <a:pt x="1637" y="4044"/>
                  <a:pt x="1564" y="3960"/>
                </a:cubicBezTo>
                <a:cubicBezTo>
                  <a:pt x="1558" y="3953"/>
                  <a:pt x="1523" y="3910"/>
                  <a:pt x="1505" y="3887"/>
                </a:cubicBezTo>
                <a:lnTo>
                  <a:pt x="1505" y="3887"/>
                </a:lnTo>
                <a:cubicBezTo>
                  <a:pt x="1486" y="3860"/>
                  <a:pt x="1451" y="3810"/>
                  <a:pt x="1444" y="3800"/>
                </a:cubicBezTo>
                <a:cubicBezTo>
                  <a:pt x="1389" y="3712"/>
                  <a:pt x="1345" y="3617"/>
                  <a:pt x="1294" y="3526"/>
                </a:cubicBezTo>
                <a:cubicBezTo>
                  <a:pt x="1292" y="3522"/>
                  <a:pt x="1290" y="3518"/>
                  <a:pt x="1288" y="3515"/>
                </a:cubicBezTo>
                <a:lnTo>
                  <a:pt x="1288" y="3515"/>
                </a:lnTo>
                <a:cubicBezTo>
                  <a:pt x="1286" y="3508"/>
                  <a:pt x="1282" y="3497"/>
                  <a:pt x="1277" y="3484"/>
                </a:cubicBezTo>
                <a:cubicBezTo>
                  <a:pt x="1262" y="3440"/>
                  <a:pt x="1246" y="3398"/>
                  <a:pt x="1231" y="3353"/>
                </a:cubicBezTo>
                <a:cubicBezTo>
                  <a:pt x="1199" y="3252"/>
                  <a:pt x="1174" y="3149"/>
                  <a:pt x="1155" y="3046"/>
                </a:cubicBezTo>
                <a:cubicBezTo>
                  <a:pt x="1149" y="3013"/>
                  <a:pt x="1144" y="2955"/>
                  <a:pt x="1143" y="2955"/>
                </a:cubicBezTo>
                <a:lnTo>
                  <a:pt x="1143" y="2955"/>
                </a:lnTo>
                <a:cubicBezTo>
                  <a:pt x="1143" y="2955"/>
                  <a:pt x="1144" y="2969"/>
                  <a:pt x="1147" y="3006"/>
                </a:cubicBezTo>
                <a:cubicBezTo>
                  <a:pt x="1142" y="2953"/>
                  <a:pt x="1136" y="2900"/>
                  <a:pt x="1134" y="2848"/>
                </a:cubicBezTo>
                <a:cubicBezTo>
                  <a:pt x="1128" y="2742"/>
                  <a:pt x="1128" y="2637"/>
                  <a:pt x="1134" y="2532"/>
                </a:cubicBezTo>
                <a:cubicBezTo>
                  <a:pt x="1135" y="2514"/>
                  <a:pt x="1144" y="2437"/>
                  <a:pt x="1147" y="2404"/>
                </a:cubicBezTo>
                <a:lnTo>
                  <a:pt x="1147" y="2404"/>
                </a:lnTo>
                <a:cubicBezTo>
                  <a:pt x="1152" y="2372"/>
                  <a:pt x="1162" y="2318"/>
                  <a:pt x="1166" y="2302"/>
                </a:cubicBezTo>
                <a:cubicBezTo>
                  <a:pt x="1189" y="2188"/>
                  <a:pt x="1222" y="2081"/>
                  <a:pt x="1260" y="1969"/>
                </a:cubicBezTo>
                <a:cubicBezTo>
                  <a:pt x="1266" y="1952"/>
                  <a:pt x="1270" y="1941"/>
                  <a:pt x="1272" y="1933"/>
                </a:cubicBezTo>
                <a:lnTo>
                  <a:pt x="1272" y="1933"/>
                </a:lnTo>
                <a:cubicBezTo>
                  <a:pt x="1276" y="1926"/>
                  <a:pt x="1282" y="1915"/>
                  <a:pt x="1290" y="1900"/>
                </a:cubicBezTo>
                <a:cubicBezTo>
                  <a:pt x="1315" y="1849"/>
                  <a:pt x="1340" y="1797"/>
                  <a:pt x="1368" y="1748"/>
                </a:cubicBezTo>
                <a:cubicBezTo>
                  <a:pt x="1397" y="1700"/>
                  <a:pt x="1429" y="1651"/>
                  <a:pt x="1460" y="1605"/>
                </a:cubicBezTo>
                <a:cubicBezTo>
                  <a:pt x="1471" y="1589"/>
                  <a:pt x="1477" y="1579"/>
                  <a:pt x="1481" y="1572"/>
                </a:cubicBezTo>
                <a:lnTo>
                  <a:pt x="1481" y="1572"/>
                </a:lnTo>
                <a:cubicBezTo>
                  <a:pt x="1485" y="1568"/>
                  <a:pt x="1490" y="1563"/>
                  <a:pt x="1496" y="1556"/>
                </a:cubicBezTo>
                <a:cubicBezTo>
                  <a:pt x="1571" y="1480"/>
                  <a:pt x="1645" y="1406"/>
                  <a:pt x="1723" y="1331"/>
                </a:cubicBezTo>
                <a:lnTo>
                  <a:pt x="1723" y="1331"/>
                </a:lnTo>
                <a:cubicBezTo>
                  <a:pt x="1723" y="1331"/>
                  <a:pt x="1724" y="1331"/>
                  <a:pt x="1724" y="1331"/>
                </a:cubicBezTo>
                <a:cubicBezTo>
                  <a:pt x="1747" y="1314"/>
                  <a:pt x="1770" y="1297"/>
                  <a:pt x="1795" y="1280"/>
                </a:cubicBezTo>
                <a:cubicBezTo>
                  <a:pt x="1846" y="1249"/>
                  <a:pt x="1897" y="1219"/>
                  <a:pt x="1949" y="1192"/>
                </a:cubicBezTo>
                <a:cubicBezTo>
                  <a:pt x="1970" y="1179"/>
                  <a:pt x="1993" y="1171"/>
                  <a:pt x="2015" y="1158"/>
                </a:cubicBezTo>
                <a:cubicBezTo>
                  <a:pt x="2019" y="1156"/>
                  <a:pt x="2023" y="1153"/>
                  <a:pt x="2026" y="1151"/>
                </a:cubicBezTo>
                <a:lnTo>
                  <a:pt x="2026" y="1151"/>
                </a:lnTo>
                <a:cubicBezTo>
                  <a:pt x="2028" y="1151"/>
                  <a:pt x="2030" y="1150"/>
                  <a:pt x="2031" y="1150"/>
                </a:cubicBezTo>
                <a:cubicBezTo>
                  <a:pt x="2092" y="1131"/>
                  <a:pt x="2151" y="1108"/>
                  <a:pt x="2213" y="1091"/>
                </a:cubicBezTo>
                <a:cubicBezTo>
                  <a:pt x="2269" y="1076"/>
                  <a:pt x="2328" y="1066"/>
                  <a:pt x="2385" y="1051"/>
                </a:cubicBezTo>
                <a:cubicBezTo>
                  <a:pt x="2395" y="1049"/>
                  <a:pt x="2412" y="1046"/>
                  <a:pt x="2426" y="1043"/>
                </a:cubicBezTo>
                <a:lnTo>
                  <a:pt x="2426" y="1043"/>
                </a:lnTo>
                <a:cubicBezTo>
                  <a:pt x="2457" y="1040"/>
                  <a:pt x="2490" y="1037"/>
                  <a:pt x="2522" y="1034"/>
                </a:cubicBezTo>
                <a:cubicBezTo>
                  <a:pt x="2545" y="1032"/>
                  <a:pt x="2568" y="1029"/>
                  <a:pt x="2590" y="1025"/>
                </a:cubicBezTo>
                <a:lnTo>
                  <a:pt x="2590" y="1025"/>
                </a:lnTo>
                <a:cubicBezTo>
                  <a:pt x="2612" y="1023"/>
                  <a:pt x="2633" y="1021"/>
                  <a:pt x="2655" y="1017"/>
                </a:cubicBezTo>
                <a:cubicBezTo>
                  <a:pt x="2687" y="1011"/>
                  <a:pt x="2720" y="1004"/>
                  <a:pt x="2754" y="1000"/>
                </a:cubicBezTo>
                <a:lnTo>
                  <a:pt x="2754" y="1000"/>
                </a:lnTo>
                <a:cubicBezTo>
                  <a:pt x="2725" y="1004"/>
                  <a:pt x="2717" y="1006"/>
                  <a:pt x="2719" y="1006"/>
                </a:cubicBezTo>
                <a:cubicBezTo>
                  <a:pt x="2724" y="1006"/>
                  <a:pt x="2776" y="1000"/>
                  <a:pt x="2790" y="998"/>
                </a:cubicBezTo>
                <a:cubicBezTo>
                  <a:pt x="2853" y="996"/>
                  <a:pt x="2914" y="990"/>
                  <a:pt x="2977" y="990"/>
                </a:cubicBezTo>
                <a:cubicBezTo>
                  <a:pt x="2997" y="989"/>
                  <a:pt x="3017" y="989"/>
                  <a:pt x="3036" y="989"/>
                </a:cubicBezTo>
                <a:close/>
                <a:moveTo>
                  <a:pt x="3033" y="0"/>
                </a:moveTo>
                <a:cubicBezTo>
                  <a:pt x="2855" y="0"/>
                  <a:pt x="2675" y="14"/>
                  <a:pt x="2498" y="40"/>
                </a:cubicBezTo>
                <a:lnTo>
                  <a:pt x="2498" y="40"/>
                </a:lnTo>
                <a:cubicBezTo>
                  <a:pt x="1906" y="92"/>
                  <a:pt x="1353" y="298"/>
                  <a:pt x="921" y="716"/>
                </a:cubicBezTo>
                <a:cubicBezTo>
                  <a:pt x="548" y="1074"/>
                  <a:pt x="295" y="1567"/>
                  <a:pt x="199" y="2073"/>
                </a:cubicBezTo>
                <a:cubicBezTo>
                  <a:pt x="1" y="3090"/>
                  <a:pt x="293" y="4249"/>
                  <a:pt x="1125" y="4914"/>
                </a:cubicBezTo>
                <a:cubicBezTo>
                  <a:pt x="1601" y="5295"/>
                  <a:pt x="2207" y="5480"/>
                  <a:pt x="2815" y="5480"/>
                </a:cubicBezTo>
                <a:cubicBezTo>
                  <a:pt x="3434" y="5480"/>
                  <a:pt x="4057" y="5289"/>
                  <a:pt x="4549" y="4919"/>
                </a:cubicBezTo>
                <a:cubicBezTo>
                  <a:pt x="5476" y="4221"/>
                  <a:pt x="5844" y="2983"/>
                  <a:pt x="5526" y="1874"/>
                </a:cubicBezTo>
                <a:cubicBezTo>
                  <a:pt x="5354" y="1274"/>
                  <a:pt x="4987" y="750"/>
                  <a:pt x="4469" y="402"/>
                </a:cubicBezTo>
                <a:cubicBezTo>
                  <a:pt x="4038" y="112"/>
                  <a:pt x="3538" y="0"/>
                  <a:pt x="30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5" name="Google Shape;9405;p26"/>
          <p:cNvSpPr/>
          <p:nvPr/>
        </p:nvSpPr>
        <p:spPr>
          <a:xfrm>
            <a:off x="2416525" y="4108438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06" name="Google Shape;9406;p26"/>
          <p:cNvGrpSpPr/>
          <p:nvPr/>
        </p:nvGrpSpPr>
        <p:grpSpPr>
          <a:xfrm>
            <a:off x="6538223" y="163649"/>
            <a:ext cx="1356637" cy="1528669"/>
            <a:chOff x="6638425" y="262025"/>
            <a:chExt cx="1356637" cy="1528669"/>
          </a:xfrm>
        </p:grpSpPr>
        <p:sp>
          <p:nvSpPr>
            <p:cNvPr id="9407" name="Google Shape;9407;p26"/>
            <p:cNvSpPr/>
            <p:nvPr/>
          </p:nvSpPr>
          <p:spPr>
            <a:xfrm>
              <a:off x="6766473" y="490494"/>
              <a:ext cx="1228589" cy="1300201"/>
            </a:xfrm>
            <a:custGeom>
              <a:avLst/>
              <a:gdLst/>
              <a:ahLst/>
              <a:cxnLst/>
              <a:rect l="l" t="t" r="r" b="b"/>
              <a:pathLst>
                <a:path w="34244" h="36240" extrusionOk="0">
                  <a:moveTo>
                    <a:pt x="10629" y="0"/>
                  </a:moveTo>
                  <a:cubicBezTo>
                    <a:pt x="9833" y="0"/>
                    <a:pt x="0" y="8812"/>
                    <a:pt x="284" y="9136"/>
                  </a:cubicBezTo>
                  <a:cubicBezTo>
                    <a:pt x="8459" y="18463"/>
                    <a:pt x="17432" y="27584"/>
                    <a:pt x="26416" y="36131"/>
                  </a:cubicBezTo>
                  <a:cubicBezTo>
                    <a:pt x="26496" y="36207"/>
                    <a:pt x="26692" y="36240"/>
                    <a:pt x="26890" y="36240"/>
                  </a:cubicBezTo>
                  <a:cubicBezTo>
                    <a:pt x="27102" y="36240"/>
                    <a:pt x="27316" y="36202"/>
                    <a:pt x="27390" y="36139"/>
                  </a:cubicBezTo>
                  <a:cubicBezTo>
                    <a:pt x="28573" y="35143"/>
                    <a:pt x="33730" y="30702"/>
                    <a:pt x="34136" y="30195"/>
                  </a:cubicBezTo>
                  <a:cubicBezTo>
                    <a:pt x="34243" y="30058"/>
                    <a:pt x="34206" y="29531"/>
                    <a:pt x="34110" y="29380"/>
                  </a:cubicBezTo>
                  <a:cubicBezTo>
                    <a:pt x="31722" y="25670"/>
                    <a:pt x="15163" y="5150"/>
                    <a:pt x="10670" y="15"/>
                  </a:cubicBezTo>
                  <a:cubicBezTo>
                    <a:pt x="10662" y="5"/>
                    <a:pt x="10648" y="0"/>
                    <a:pt x="106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8" name="Google Shape;9408;p26"/>
            <p:cNvSpPr/>
            <p:nvPr/>
          </p:nvSpPr>
          <p:spPr>
            <a:xfrm>
              <a:off x="6638425" y="262025"/>
              <a:ext cx="134038" cy="172571"/>
            </a:xfrm>
            <a:custGeom>
              <a:avLst/>
              <a:gdLst/>
              <a:ahLst/>
              <a:cxnLst/>
              <a:rect l="l" t="t" r="r" b="b"/>
              <a:pathLst>
                <a:path w="3736" h="4810" extrusionOk="0">
                  <a:moveTo>
                    <a:pt x="912" y="0"/>
                  </a:moveTo>
                  <a:cubicBezTo>
                    <a:pt x="834" y="0"/>
                    <a:pt x="757" y="35"/>
                    <a:pt x="716" y="108"/>
                  </a:cubicBezTo>
                  <a:cubicBezTo>
                    <a:pt x="338" y="770"/>
                    <a:pt x="249" y="1520"/>
                    <a:pt x="34" y="2240"/>
                  </a:cubicBezTo>
                  <a:cubicBezTo>
                    <a:pt x="0" y="2357"/>
                    <a:pt x="50" y="2450"/>
                    <a:pt x="125" y="2506"/>
                  </a:cubicBezTo>
                  <a:cubicBezTo>
                    <a:pt x="135" y="2526"/>
                    <a:pt x="143" y="2548"/>
                    <a:pt x="161" y="2568"/>
                  </a:cubicBezTo>
                  <a:cubicBezTo>
                    <a:pt x="698" y="3192"/>
                    <a:pt x="1384" y="3997"/>
                    <a:pt x="2006" y="4554"/>
                  </a:cubicBezTo>
                  <a:cubicBezTo>
                    <a:pt x="2209" y="4735"/>
                    <a:pt x="2367" y="4809"/>
                    <a:pt x="2504" y="4809"/>
                  </a:cubicBezTo>
                  <a:cubicBezTo>
                    <a:pt x="2785" y="4809"/>
                    <a:pt x="2972" y="4495"/>
                    <a:pt x="3259" y="4156"/>
                  </a:cubicBezTo>
                  <a:cubicBezTo>
                    <a:pt x="3736" y="3592"/>
                    <a:pt x="3718" y="3198"/>
                    <a:pt x="3271" y="2645"/>
                  </a:cubicBezTo>
                  <a:cubicBezTo>
                    <a:pt x="2569" y="1776"/>
                    <a:pt x="1833" y="927"/>
                    <a:pt x="1102" y="82"/>
                  </a:cubicBezTo>
                  <a:cubicBezTo>
                    <a:pt x="1054" y="29"/>
                    <a:pt x="983" y="0"/>
                    <a:pt x="9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9" name="Google Shape;9409;p26"/>
            <p:cNvSpPr/>
            <p:nvPr/>
          </p:nvSpPr>
          <p:spPr>
            <a:xfrm>
              <a:off x="6664042" y="326999"/>
              <a:ext cx="482409" cy="485494"/>
            </a:xfrm>
            <a:custGeom>
              <a:avLst/>
              <a:gdLst/>
              <a:ahLst/>
              <a:cxnLst/>
              <a:rect l="l" t="t" r="r" b="b"/>
              <a:pathLst>
                <a:path w="13446" h="13532" extrusionOk="0">
                  <a:moveTo>
                    <a:pt x="2810" y="0"/>
                  </a:moveTo>
                  <a:cubicBezTo>
                    <a:pt x="2498" y="0"/>
                    <a:pt x="0" y="2309"/>
                    <a:pt x="67" y="2417"/>
                  </a:cubicBezTo>
                  <a:cubicBezTo>
                    <a:pt x="435" y="3003"/>
                    <a:pt x="1087" y="3588"/>
                    <a:pt x="1527" y="4117"/>
                  </a:cubicBezTo>
                  <a:cubicBezTo>
                    <a:pt x="2258" y="4997"/>
                    <a:pt x="2746" y="6087"/>
                    <a:pt x="3089" y="7170"/>
                  </a:cubicBezTo>
                  <a:cubicBezTo>
                    <a:pt x="3662" y="8980"/>
                    <a:pt x="3797" y="11288"/>
                    <a:pt x="3201" y="13105"/>
                  </a:cubicBezTo>
                  <a:cubicBezTo>
                    <a:pt x="3169" y="13200"/>
                    <a:pt x="3199" y="13278"/>
                    <a:pt x="3252" y="13334"/>
                  </a:cubicBezTo>
                  <a:cubicBezTo>
                    <a:pt x="3280" y="13441"/>
                    <a:pt x="3384" y="13532"/>
                    <a:pt x="3499" y="13532"/>
                  </a:cubicBezTo>
                  <a:cubicBezTo>
                    <a:pt x="3548" y="13532"/>
                    <a:pt x="3599" y="13515"/>
                    <a:pt x="3648" y="13477"/>
                  </a:cubicBezTo>
                  <a:cubicBezTo>
                    <a:pt x="5565" y="11954"/>
                    <a:pt x="13042" y="5469"/>
                    <a:pt x="13372" y="4834"/>
                  </a:cubicBezTo>
                  <a:cubicBezTo>
                    <a:pt x="13406" y="4773"/>
                    <a:pt x="13406" y="4711"/>
                    <a:pt x="13392" y="4655"/>
                  </a:cubicBezTo>
                  <a:cubicBezTo>
                    <a:pt x="13446" y="4522"/>
                    <a:pt x="13384" y="4325"/>
                    <a:pt x="13197" y="4290"/>
                  </a:cubicBezTo>
                  <a:cubicBezTo>
                    <a:pt x="13022" y="4255"/>
                    <a:pt x="12847" y="4241"/>
                    <a:pt x="12672" y="4241"/>
                  </a:cubicBezTo>
                  <a:cubicBezTo>
                    <a:pt x="12227" y="4241"/>
                    <a:pt x="11783" y="4332"/>
                    <a:pt x="11342" y="4409"/>
                  </a:cubicBezTo>
                  <a:cubicBezTo>
                    <a:pt x="10969" y="4474"/>
                    <a:pt x="10579" y="4505"/>
                    <a:pt x="10182" y="4505"/>
                  </a:cubicBezTo>
                  <a:cubicBezTo>
                    <a:pt x="9292" y="4505"/>
                    <a:pt x="8374" y="4351"/>
                    <a:pt x="7565" y="4097"/>
                  </a:cubicBezTo>
                  <a:cubicBezTo>
                    <a:pt x="5539" y="3462"/>
                    <a:pt x="4175" y="1546"/>
                    <a:pt x="2835" y="9"/>
                  </a:cubicBezTo>
                  <a:cubicBezTo>
                    <a:pt x="2830" y="3"/>
                    <a:pt x="2821" y="0"/>
                    <a:pt x="28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0" name="Google Shape;9410;p26"/>
            <p:cNvSpPr/>
            <p:nvPr/>
          </p:nvSpPr>
          <p:spPr>
            <a:xfrm>
              <a:off x="6765827" y="474528"/>
              <a:ext cx="399891" cy="351671"/>
            </a:xfrm>
            <a:custGeom>
              <a:avLst/>
              <a:gdLst/>
              <a:ahLst/>
              <a:cxnLst/>
              <a:rect l="l" t="t" r="r" b="b"/>
              <a:pathLst>
                <a:path w="11146" h="9802" extrusionOk="0">
                  <a:moveTo>
                    <a:pt x="10393" y="1"/>
                  </a:moveTo>
                  <a:cubicBezTo>
                    <a:pt x="10112" y="1"/>
                    <a:pt x="3443" y="6015"/>
                    <a:pt x="280" y="8943"/>
                  </a:cubicBezTo>
                  <a:cubicBezTo>
                    <a:pt x="235" y="8985"/>
                    <a:pt x="201" y="9029"/>
                    <a:pt x="175" y="9076"/>
                  </a:cubicBezTo>
                  <a:cubicBezTo>
                    <a:pt x="0" y="9400"/>
                    <a:pt x="285" y="9802"/>
                    <a:pt x="614" y="9802"/>
                  </a:cubicBezTo>
                  <a:cubicBezTo>
                    <a:pt x="715" y="9802"/>
                    <a:pt x="821" y="9763"/>
                    <a:pt x="918" y="9673"/>
                  </a:cubicBezTo>
                  <a:cubicBezTo>
                    <a:pt x="4167" y="6667"/>
                    <a:pt x="7358" y="3625"/>
                    <a:pt x="10809" y="857"/>
                  </a:cubicBezTo>
                  <a:cubicBezTo>
                    <a:pt x="11145" y="589"/>
                    <a:pt x="10931" y="36"/>
                    <a:pt x="10521" y="9"/>
                  </a:cubicBezTo>
                  <a:lnTo>
                    <a:pt x="10394" y="1"/>
                  </a:lnTo>
                  <a:cubicBezTo>
                    <a:pt x="10394" y="1"/>
                    <a:pt x="10393" y="1"/>
                    <a:pt x="103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11" name="Google Shape;9411;p26"/>
          <p:cNvSpPr/>
          <p:nvPr/>
        </p:nvSpPr>
        <p:spPr>
          <a:xfrm>
            <a:off x="5865550" y="1010525"/>
            <a:ext cx="388400" cy="411925"/>
          </a:xfrm>
          <a:custGeom>
            <a:avLst/>
            <a:gdLst/>
            <a:ahLst/>
            <a:cxnLst/>
            <a:rect l="l" t="t" r="r" b="b"/>
            <a:pathLst>
              <a:path w="15536" h="16477" extrusionOk="0">
                <a:moveTo>
                  <a:pt x="6847" y="1663"/>
                </a:moveTo>
                <a:cubicBezTo>
                  <a:pt x="7694" y="2699"/>
                  <a:pt x="8474" y="3796"/>
                  <a:pt x="9217" y="4915"/>
                </a:cubicBezTo>
                <a:lnTo>
                  <a:pt x="9217" y="4915"/>
                </a:lnTo>
                <a:cubicBezTo>
                  <a:pt x="8312" y="5132"/>
                  <a:pt x="7406" y="5345"/>
                  <a:pt x="6499" y="5555"/>
                </a:cubicBezTo>
                <a:lnTo>
                  <a:pt x="6499" y="5555"/>
                </a:lnTo>
                <a:cubicBezTo>
                  <a:pt x="6577" y="4254"/>
                  <a:pt x="6686" y="2956"/>
                  <a:pt x="6847" y="1663"/>
                </a:cubicBezTo>
                <a:close/>
                <a:moveTo>
                  <a:pt x="13631" y="4832"/>
                </a:moveTo>
                <a:cubicBezTo>
                  <a:pt x="13054" y="5635"/>
                  <a:pt x="12464" y="6428"/>
                  <a:pt x="11865" y="7213"/>
                </a:cubicBezTo>
                <a:lnTo>
                  <a:pt x="11865" y="7213"/>
                </a:lnTo>
                <a:cubicBezTo>
                  <a:pt x="11783" y="7081"/>
                  <a:pt x="11700" y="6949"/>
                  <a:pt x="11617" y="6817"/>
                </a:cubicBezTo>
                <a:cubicBezTo>
                  <a:pt x="11353" y="6396"/>
                  <a:pt x="11086" y="5973"/>
                  <a:pt x="10816" y="5552"/>
                </a:cubicBezTo>
                <a:lnTo>
                  <a:pt x="10816" y="5552"/>
                </a:lnTo>
                <a:cubicBezTo>
                  <a:pt x="11756" y="5320"/>
                  <a:pt x="12695" y="5082"/>
                  <a:pt x="13631" y="4832"/>
                </a:cubicBezTo>
                <a:close/>
                <a:moveTo>
                  <a:pt x="5447" y="6821"/>
                </a:moveTo>
                <a:lnTo>
                  <a:pt x="5447" y="6821"/>
                </a:lnTo>
                <a:cubicBezTo>
                  <a:pt x="5412" y="7578"/>
                  <a:pt x="5383" y="8337"/>
                  <a:pt x="5358" y="9095"/>
                </a:cubicBezTo>
                <a:lnTo>
                  <a:pt x="5358" y="9095"/>
                </a:lnTo>
                <a:cubicBezTo>
                  <a:pt x="4278" y="8603"/>
                  <a:pt x="3200" y="8103"/>
                  <a:pt x="2127" y="7595"/>
                </a:cubicBezTo>
                <a:lnTo>
                  <a:pt x="2127" y="7595"/>
                </a:lnTo>
                <a:cubicBezTo>
                  <a:pt x="3233" y="7333"/>
                  <a:pt x="4340" y="7077"/>
                  <a:pt x="5447" y="6821"/>
                </a:cubicBezTo>
                <a:close/>
                <a:moveTo>
                  <a:pt x="9795" y="5801"/>
                </a:moveTo>
                <a:cubicBezTo>
                  <a:pt x="10147" y="6347"/>
                  <a:pt x="10492" y="6896"/>
                  <a:pt x="10833" y="7443"/>
                </a:cubicBezTo>
                <a:cubicBezTo>
                  <a:pt x="10961" y="7647"/>
                  <a:pt x="11089" y="7852"/>
                  <a:pt x="11216" y="8057"/>
                </a:cubicBezTo>
                <a:lnTo>
                  <a:pt x="11216" y="8057"/>
                </a:lnTo>
                <a:cubicBezTo>
                  <a:pt x="10515" y="8963"/>
                  <a:pt x="9804" y="9861"/>
                  <a:pt x="9090" y="10757"/>
                </a:cubicBezTo>
                <a:lnTo>
                  <a:pt x="9090" y="10757"/>
                </a:lnTo>
                <a:cubicBezTo>
                  <a:pt x="8168" y="10356"/>
                  <a:pt x="7249" y="9949"/>
                  <a:pt x="6332" y="9536"/>
                </a:cubicBezTo>
                <a:lnTo>
                  <a:pt x="6332" y="9536"/>
                </a:lnTo>
                <a:cubicBezTo>
                  <a:pt x="6362" y="8553"/>
                  <a:pt x="6396" y="7571"/>
                  <a:pt x="6443" y="6590"/>
                </a:cubicBezTo>
                <a:lnTo>
                  <a:pt x="6443" y="6590"/>
                </a:lnTo>
                <a:cubicBezTo>
                  <a:pt x="7562" y="6331"/>
                  <a:pt x="8679" y="6070"/>
                  <a:pt x="9795" y="5801"/>
                </a:cubicBezTo>
                <a:close/>
                <a:moveTo>
                  <a:pt x="11771" y="8958"/>
                </a:moveTo>
                <a:cubicBezTo>
                  <a:pt x="12536" y="10214"/>
                  <a:pt x="13278" y="11491"/>
                  <a:pt x="13947" y="12799"/>
                </a:cubicBezTo>
                <a:lnTo>
                  <a:pt x="13947" y="12799"/>
                </a:lnTo>
                <a:cubicBezTo>
                  <a:pt x="12637" y="12267"/>
                  <a:pt x="11332" y="11721"/>
                  <a:pt x="10032" y="11163"/>
                </a:cubicBezTo>
                <a:lnTo>
                  <a:pt x="10032" y="11163"/>
                </a:lnTo>
                <a:cubicBezTo>
                  <a:pt x="10616" y="10431"/>
                  <a:pt x="11196" y="9697"/>
                  <a:pt x="11771" y="8958"/>
                </a:cubicBezTo>
                <a:close/>
                <a:moveTo>
                  <a:pt x="6300" y="10607"/>
                </a:moveTo>
                <a:cubicBezTo>
                  <a:pt x="7016" y="10927"/>
                  <a:pt x="7732" y="11244"/>
                  <a:pt x="8451" y="11557"/>
                </a:cubicBezTo>
                <a:lnTo>
                  <a:pt x="8451" y="11557"/>
                </a:lnTo>
                <a:cubicBezTo>
                  <a:pt x="7691" y="12508"/>
                  <a:pt x="6929" y="13457"/>
                  <a:pt x="6174" y="14413"/>
                </a:cubicBezTo>
                <a:lnTo>
                  <a:pt x="6174" y="14413"/>
                </a:lnTo>
                <a:cubicBezTo>
                  <a:pt x="6229" y="13146"/>
                  <a:pt x="6264" y="11877"/>
                  <a:pt x="6300" y="10607"/>
                </a:cubicBezTo>
                <a:close/>
                <a:moveTo>
                  <a:pt x="6513" y="1"/>
                </a:moveTo>
                <a:cubicBezTo>
                  <a:pt x="6290" y="1"/>
                  <a:pt x="6060" y="131"/>
                  <a:pt x="6026" y="362"/>
                </a:cubicBezTo>
                <a:cubicBezTo>
                  <a:pt x="5760" y="2163"/>
                  <a:pt x="5604" y="3972"/>
                  <a:pt x="5501" y="5786"/>
                </a:cubicBezTo>
                <a:lnTo>
                  <a:pt x="5501" y="5786"/>
                </a:lnTo>
                <a:cubicBezTo>
                  <a:pt x="3837" y="6171"/>
                  <a:pt x="2172" y="6555"/>
                  <a:pt x="511" y="6958"/>
                </a:cubicBezTo>
                <a:cubicBezTo>
                  <a:pt x="115" y="7055"/>
                  <a:pt x="1" y="7681"/>
                  <a:pt x="393" y="7868"/>
                </a:cubicBezTo>
                <a:cubicBezTo>
                  <a:pt x="2028" y="8652"/>
                  <a:pt x="3672" y="9419"/>
                  <a:pt x="5324" y="10167"/>
                </a:cubicBezTo>
                <a:lnTo>
                  <a:pt x="5324" y="10167"/>
                </a:lnTo>
                <a:cubicBezTo>
                  <a:pt x="5265" y="12097"/>
                  <a:pt x="5213" y="14027"/>
                  <a:pt x="5099" y="15951"/>
                </a:cubicBezTo>
                <a:cubicBezTo>
                  <a:pt x="5085" y="16196"/>
                  <a:pt x="5221" y="16347"/>
                  <a:pt x="5397" y="16404"/>
                </a:cubicBezTo>
                <a:lnTo>
                  <a:pt x="5397" y="16404"/>
                </a:lnTo>
                <a:cubicBezTo>
                  <a:pt x="5468" y="16450"/>
                  <a:pt x="5548" y="16477"/>
                  <a:pt x="5628" y="16477"/>
                </a:cubicBezTo>
                <a:cubicBezTo>
                  <a:pt x="5740" y="16477"/>
                  <a:pt x="5853" y="16426"/>
                  <a:pt x="5948" y="16303"/>
                </a:cubicBezTo>
                <a:cubicBezTo>
                  <a:pt x="7084" y="14845"/>
                  <a:pt x="8241" y="13406"/>
                  <a:pt x="9393" y="11965"/>
                </a:cubicBezTo>
                <a:lnTo>
                  <a:pt x="9393" y="11965"/>
                </a:lnTo>
                <a:cubicBezTo>
                  <a:pt x="11196" y="12741"/>
                  <a:pt x="13009" y="13494"/>
                  <a:pt x="14832" y="14222"/>
                </a:cubicBezTo>
                <a:cubicBezTo>
                  <a:pt x="14891" y="14245"/>
                  <a:pt x="14947" y="14256"/>
                  <a:pt x="14999" y="14256"/>
                </a:cubicBezTo>
                <a:cubicBezTo>
                  <a:pt x="15344" y="14256"/>
                  <a:pt x="15535" y="13791"/>
                  <a:pt x="15394" y="13491"/>
                </a:cubicBezTo>
                <a:cubicBezTo>
                  <a:pt x="14529" y="11640"/>
                  <a:pt x="13496" y="9859"/>
                  <a:pt x="12424" y="8114"/>
                </a:cubicBezTo>
                <a:lnTo>
                  <a:pt x="12424" y="8114"/>
                </a:lnTo>
                <a:cubicBezTo>
                  <a:pt x="13397" y="6844"/>
                  <a:pt x="14350" y="5557"/>
                  <a:pt x="15264" y="4238"/>
                </a:cubicBezTo>
                <a:cubicBezTo>
                  <a:pt x="15493" y="3909"/>
                  <a:pt x="15177" y="3491"/>
                  <a:pt x="14822" y="3491"/>
                </a:cubicBezTo>
                <a:cubicBezTo>
                  <a:pt x="14782" y="3491"/>
                  <a:pt x="14741" y="3496"/>
                  <a:pt x="14701" y="3507"/>
                </a:cubicBezTo>
                <a:cubicBezTo>
                  <a:pt x="13221" y="3921"/>
                  <a:pt x="11733" y="4302"/>
                  <a:pt x="10242" y="4667"/>
                </a:cubicBezTo>
                <a:lnTo>
                  <a:pt x="10242" y="4667"/>
                </a:lnTo>
                <a:cubicBezTo>
                  <a:pt x="9206" y="3091"/>
                  <a:pt x="8105" y="1549"/>
                  <a:pt x="6860" y="143"/>
                </a:cubicBezTo>
                <a:cubicBezTo>
                  <a:pt x="6774" y="46"/>
                  <a:pt x="6645" y="1"/>
                  <a:pt x="651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2" name="Google Shape;9412;p26"/>
          <p:cNvSpPr/>
          <p:nvPr/>
        </p:nvSpPr>
        <p:spPr>
          <a:xfrm>
            <a:off x="7934475" y="805838"/>
            <a:ext cx="176025" cy="165050"/>
          </a:xfrm>
          <a:custGeom>
            <a:avLst/>
            <a:gdLst/>
            <a:ahLst/>
            <a:cxnLst/>
            <a:rect l="l" t="t" r="r" b="b"/>
            <a:pathLst>
              <a:path w="7041" h="6602" extrusionOk="0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3" name="Google Shape;9413;p26"/>
          <p:cNvSpPr/>
          <p:nvPr/>
        </p:nvSpPr>
        <p:spPr>
          <a:xfrm>
            <a:off x="6876475" y="1997425"/>
            <a:ext cx="146125" cy="136975"/>
          </a:xfrm>
          <a:custGeom>
            <a:avLst/>
            <a:gdLst/>
            <a:ahLst/>
            <a:cxnLst/>
            <a:rect l="l" t="t" r="r" b="b"/>
            <a:pathLst>
              <a:path w="5845" h="5479" extrusionOk="0">
                <a:moveTo>
                  <a:pt x="3075" y="4462"/>
                </a:moveTo>
                <a:cubicBezTo>
                  <a:pt x="3073" y="4462"/>
                  <a:pt x="3072" y="4463"/>
                  <a:pt x="3071" y="4463"/>
                </a:cubicBezTo>
                <a:lnTo>
                  <a:pt x="3071" y="4463"/>
                </a:lnTo>
                <a:cubicBezTo>
                  <a:pt x="3072" y="4463"/>
                  <a:pt x="3073" y="4462"/>
                  <a:pt x="3075" y="4462"/>
                </a:cubicBezTo>
                <a:close/>
                <a:moveTo>
                  <a:pt x="3051" y="4466"/>
                </a:moveTo>
                <a:cubicBezTo>
                  <a:pt x="3036" y="4468"/>
                  <a:pt x="3030" y="4469"/>
                  <a:pt x="3030" y="4469"/>
                </a:cubicBezTo>
                <a:cubicBezTo>
                  <a:pt x="3030" y="4469"/>
                  <a:pt x="3040" y="4467"/>
                  <a:pt x="3051" y="4466"/>
                </a:cubicBezTo>
                <a:close/>
                <a:moveTo>
                  <a:pt x="3032" y="988"/>
                </a:moveTo>
                <a:cubicBezTo>
                  <a:pt x="3081" y="988"/>
                  <a:pt x="3130" y="990"/>
                  <a:pt x="3180" y="993"/>
                </a:cubicBezTo>
                <a:cubicBezTo>
                  <a:pt x="3209" y="995"/>
                  <a:pt x="3237" y="997"/>
                  <a:pt x="3266" y="999"/>
                </a:cubicBezTo>
                <a:cubicBezTo>
                  <a:pt x="3274" y="999"/>
                  <a:pt x="3280" y="999"/>
                  <a:pt x="3284" y="1000"/>
                </a:cubicBezTo>
                <a:lnTo>
                  <a:pt x="3284" y="1000"/>
                </a:lnTo>
                <a:cubicBezTo>
                  <a:pt x="3395" y="1021"/>
                  <a:pt x="3505" y="1046"/>
                  <a:pt x="3612" y="1081"/>
                </a:cubicBezTo>
                <a:cubicBezTo>
                  <a:pt x="3641" y="1090"/>
                  <a:pt x="3709" y="1119"/>
                  <a:pt x="3711" y="1119"/>
                </a:cubicBezTo>
                <a:cubicBezTo>
                  <a:pt x="3712" y="1119"/>
                  <a:pt x="3702" y="1114"/>
                  <a:pt x="3673" y="1100"/>
                </a:cubicBezTo>
                <a:lnTo>
                  <a:pt x="3673" y="1100"/>
                </a:lnTo>
                <a:cubicBezTo>
                  <a:pt x="3730" y="1125"/>
                  <a:pt x="3787" y="1153"/>
                  <a:pt x="3841" y="1184"/>
                </a:cubicBezTo>
                <a:cubicBezTo>
                  <a:pt x="3883" y="1208"/>
                  <a:pt x="3923" y="1235"/>
                  <a:pt x="3966" y="1262"/>
                </a:cubicBezTo>
                <a:cubicBezTo>
                  <a:pt x="3985" y="1274"/>
                  <a:pt x="3997" y="1281"/>
                  <a:pt x="4005" y="1285"/>
                </a:cubicBezTo>
                <a:lnTo>
                  <a:pt x="4005" y="1285"/>
                </a:lnTo>
                <a:cubicBezTo>
                  <a:pt x="4007" y="1287"/>
                  <a:pt x="4009" y="1289"/>
                  <a:pt x="4012" y="1292"/>
                </a:cubicBezTo>
                <a:cubicBezTo>
                  <a:pt x="4096" y="1368"/>
                  <a:pt x="4181" y="1443"/>
                  <a:pt x="4254" y="1530"/>
                </a:cubicBezTo>
                <a:cubicBezTo>
                  <a:pt x="4264" y="1542"/>
                  <a:pt x="4273" y="1553"/>
                  <a:pt x="4283" y="1565"/>
                </a:cubicBezTo>
                <a:lnTo>
                  <a:pt x="4283" y="1565"/>
                </a:lnTo>
                <a:cubicBezTo>
                  <a:pt x="4284" y="1566"/>
                  <a:pt x="4285" y="1568"/>
                  <a:pt x="4286" y="1570"/>
                </a:cubicBezTo>
                <a:cubicBezTo>
                  <a:pt x="4315" y="1614"/>
                  <a:pt x="4347" y="1656"/>
                  <a:pt x="4374" y="1703"/>
                </a:cubicBezTo>
                <a:cubicBezTo>
                  <a:pt x="4400" y="1743"/>
                  <a:pt x="4423" y="1785"/>
                  <a:pt x="4444" y="1827"/>
                </a:cubicBezTo>
                <a:cubicBezTo>
                  <a:pt x="4458" y="1852"/>
                  <a:pt x="4499" y="1948"/>
                  <a:pt x="4501" y="1948"/>
                </a:cubicBezTo>
                <a:cubicBezTo>
                  <a:pt x="4501" y="1948"/>
                  <a:pt x="4497" y="1936"/>
                  <a:pt x="4484" y="1903"/>
                </a:cubicBezTo>
                <a:lnTo>
                  <a:pt x="4484" y="1903"/>
                </a:lnTo>
                <a:cubicBezTo>
                  <a:pt x="4520" y="1991"/>
                  <a:pt x="4551" y="2082"/>
                  <a:pt x="4577" y="2174"/>
                </a:cubicBezTo>
                <a:cubicBezTo>
                  <a:pt x="4589" y="2221"/>
                  <a:pt x="4600" y="2267"/>
                  <a:pt x="4610" y="2314"/>
                </a:cubicBezTo>
                <a:cubicBezTo>
                  <a:pt x="4616" y="2344"/>
                  <a:pt x="4628" y="2444"/>
                  <a:pt x="4630" y="2444"/>
                </a:cubicBezTo>
                <a:cubicBezTo>
                  <a:pt x="4631" y="2444"/>
                  <a:pt x="4630" y="2431"/>
                  <a:pt x="4627" y="2396"/>
                </a:cubicBezTo>
                <a:lnTo>
                  <a:pt x="4627" y="2396"/>
                </a:lnTo>
                <a:cubicBezTo>
                  <a:pt x="4636" y="2497"/>
                  <a:pt x="4644" y="2600"/>
                  <a:pt x="4644" y="2703"/>
                </a:cubicBezTo>
                <a:cubicBezTo>
                  <a:pt x="4642" y="2756"/>
                  <a:pt x="4642" y="2811"/>
                  <a:pt x="4638" y="2865"/>
                </a:cubicBezTo>
                <a:cubicBezTo>
                  <a:pt x="4636" y="2887"/>
                  <a:pt x="4632" y="2911"/>
                  <a:pt x="4631" y="2933"/>
                </a:cubicBezTo>
                <a:lnTo>
                  <a:pt x="4631" y="2933"/>
                </a:lnTo>
                <a:cubicBezTo>
                  <a:pt x="4631" y="2933"/>
                  <a:pt x="4631" y="2933"/>
                  <a:pt x="4631" y="2933"/>
                </a:cubicBezTo>
                <a:cubicBezTo>
                  <a:pt x="4614" y="3034"/>
                  <a:pt x="4596" y="3135"/>
                  <a:pt x="4566" y="3234"/>
                </a:cubicBezTo>
                <a:cubicBezTo>
                  <a:pt x="4553" y="3280"/>
                  <a:pt x="4537" y="3327"/>
                  <a:pt x="4522" y="3373"/>
                </a:cubicBezTo>
                <a:cubicBezTo>
                  <a:pt x="4513" y="3396"/>
                  <a:pt x="4503" y="3417"/>
                  <a:pt x="4497" y="3441"/>
                </a:cubicBezTo>
                <a:cubicBezTo>
                  <a:pt x="4496" y="3441"/>
                  <a:pt x="4496" y="3441"/>
                  <a:pt x="4496" y="3441"/>
                </a:cubicBezTo>
                <a:lnTo>
                  <a:pt x="4496" y="3441"/>
                </a:lnTo>
                <a:cubicBezTo>
                  <a:pt x="4494" y="3445"/>
                  <a:pt x="4491" y="3450"/>
                  <a:pt x="4488" y="3455"/>
                </a:cubicBezTo>
                <a:cubicBezTo>
                  <a:pt x="4440" y="3542"/>
                  <a:pt x="4400" y="3630"/>
                  <a:pt x="4347" y="3712"/>
                </a:cubicBezTo>
                <a:cubicBezTo>
                  <a:pt x="4337" y="3727"/>
                  <a:pt x="4283" y="3802"/>
                  <a:pt x="4272" y="3820"/>
                </a:cubicBezTo>
                <a:lnTo>
                  <a:pt x="4272" y="3820"/>
                </a:lnTo>
                <a:cubicBezTo>
                  <a:pt x="4267" y="3826"/>
                  <a:pt x="4263" y="3832"/>
                  <a:pt x="4261" y="3835"/>
                </a:cubicBezTo>
                <a:cubicBezTo>
                  <a:pt x="4235" y="3862"/>
                  <a:pt x="4210" y="3891"/>
                  <a:pt x="4185" y="3919"/>
                </a:cubicBezTo>
                <a:cubicBezTo>
                  <a:pt x="4151" y="3955"/>
                  <a:pt x="4115" y="3990"/>
                  <a:pt x="4077" y="4024"/>
                </a:cubicBezTo>
                <a:cubicBezTo>
                  <a:pt x="4063" y="4037"/>
                  <a:pt x="3977" y="4106"/>
                  <a:pt x="3981" y="4106"/>
                </a:cubicBezTo>
                <a:cubicBezTo>
                  <a:pt x="3982" y="4106"/>
                  <a:pt x="3992" y="4099"/>
                  <a:pt x="4016" y="4081"/>
                </a:cubicBezTo>
                <a:lnTo>
                  <a:pt x="4016" y="4081"/>
                </a:lnTo>
                <a:cubicBezTo>
                  <a:pt x="3919" y="4153"/>
                  <a:pt x="3818" y="4216"/>
                  <a:pt x="3713" y="4271"/>
                </a:cubicBezTo>
                <a:cubicBezTo>
                  <a:pt x="3692" y="4282"/>
                  <a:pt x="3605" y="4320"/>
                  <a:pt x="3609" y="4320"/>
                </a:cubicBezTo>
                <a:cubicBezTo>
                  <a:pt x="3609" y="4320"/>
                  <a:pt x="3609" y="4320"/>
                  <a:pt x="3611" y="4319"/>
                </a:cubicBezTo>
                <a:lnTo>
                  <a:pt x="3611" y="4319"/>
                </a:lnTo>
                <a:cubicBezTo>
                  <a:pt x="3569" y="4335"/>
                  <a:pt x="3527" y="4350"/>
                  <a:pt x="3483" y="4365"/>
                </a:cubicBezTo>
                <a:cubicBezTo>
                  <a:pt x="3353" y="4408"/>
                  <a:pt x="3218" y="4437"/>
                  <a:pt x="3083" y="4460"/>
                </a:cubicBezTo>
                <a:cubicBezTo>
                  <a:pt x="3075" y="4462"/>
                  <a:pt x="3068" y="4463"/>
                  <a:pt x="3062" y="4464"/>
                </a:cubicBezTo>
                <a:lnTo>
                  <a:pt x="3062" y="4464"/>
                </a:lnTo>
                <a:cubicBezTo>
                  <a:pt x="3028" y="4467"/>
                  <a:pt x="2994" y="4471"/>
                  <a:pt x="2959" y="4473"/>
                </a:cubicBezTo>
                <a:cubicBezTo>
                  <a:pt x="2900" y="4477"/>
                  <a:pt x="2841" y="4481"/>
                  <a:pt x="2782" y="4481"/>
                </a:cubicBezTo>
                <a:cubicBezTo>
                  <a:pt x="2718" y="4481"/>
                  <a:pt x="2653" y="4479"/>
                  <a:pt x="2590" y="4475"/>
                </a:cubicBezTo>
                <a:cubicBezTo>
                  <a:pt x="2563" y="4473"/>
                  <a:pt x="2536" y="4471"/>
                  <a:pt x="2509" y="4469"/>
                </a:cubicBezTo>
                <a:lnTo>
                  <a:pt x="2509" y="4469"/>
                </a:lnTo>
                <a:cubicBezTo>
                  <a:pt x="2506" y="4468"/>
                  <a:pt x="2503" y="4467"/>
                  <a:pt x="2499" y="4467"/>
                </a:cubicBezTo>
                <a:cubicBezTo>
                  <a:pt x="2392" y="4445"/>
                  <a:pt x="2287" y="4422"/>
                  <a:pt x="2181" y="4389"/>
                </a:cubicBezTo>
                <a:cubicBezTo>
                  <a:pt x="2154" y="4379"/>
                  <a:pt x="2102" y="4357"/>
                  <a:pt x="2090" y="4352"/>
                </a:cubicBezTo>
                <a:lnTo>
                  <a:pt x="2090" y="4352"/>
                </a:lnTo>
                <a:cubicBezTo>
                  <a:pt x="2048" y="4332"/>
                  <a:pt x="2007" y="4312"/>
                  <a:pt x="1966" y="4290"/>
                </a:cubicBezTo>
                <a:cubicBezTo>
                  <a:pt x="1924" y="4266"/>
                  <a:pt x="1884" y="4241"/>
                  <a:pt x="1844" y="4214"/>
                </a:cubicBezTo>
                <a:cubicBezTo>
                  <a:pt x="1820" y="4198"/>
                  <a:pt x="1770" y="4158"/>
                  <a:pt x="1769" y="4158"/>
                </a:cubicBezTo>
                <a:lnTo>
                  <a:pt x="1769" y="4158"/>
                </a:lnTo>
                <a:cubicBezTo>
                  <a:pt x="1769" y="4158"/>
                  <a:pt x="1769" y="4158"/>
                  <a:pt x="1770" y="4159"/>
                </a:cubicBezTo>
                <a:lnTo>
                  <a:pt x="1770" y="4159"/>
                </a:lnTo>
                <a:cubicBezTo>
                  <a:pt x="1698" y="4097"/>
                  <a:pt x="1630" y="4032"/>
                  <a:pt x="1566" y="3961"/>
                </a:cubicBezTo>
                <a:cubicBezTo>
                  <a:pt x="1559" y="3952"/>
                  <a:pt x="1523" y="3908"/>
                  <a:pt x="1505" y="3886"/>
                </a:cubicBezTo>
                <a:lnTo>
                  <a:pt x="1505" y="3886"/>
                </a:lnTo>
                <a:cubicBezTo>
                  <a:pt x="1487" y="3859"/>
                  <a:pt x="1452" y="3809"/>
                  <a:pt x="1446" y="3799"/>
                </a:cubicBezTo>
                <a:cubicBezTo>
                  <a:pt x="1389" y="3710"/>
                  <a:pt x="1347" y="3618"/>
                  <a:pt x="1296" y="3525"/>
                </a:cubicBezTo>
                <a:cubicBezTo>
                  <a:pt x="1293" y="3520"/>
                  <a:pt x="1291" y="3516"/>
                  <a:pt x="1289" y="3513"/>
                </a:cubicBezTo>
                <a:lnTo>
                  <a:pt x="1289" y="3513"/>
                </a:lnTo>
                <a:cubicBezTo>
                  <a:pt x="1287" y="3505"/>
                  <a:pt x="1284" y="3496"/>
                  <a:pt x="1280" y="3485"/>
                </a:cubicBezTo>
                <a:cubicBezTo>
                  <a:pt x="1263" y="3441"/>
                  <a:pt x="1248" y="3396"/>
                  <a:pt x="1233" y="3352"/>
                </a:cubicBezTo>
                <a:cubicBezTo>
                  <a:pt x="1202" y="3251"/>
                  <a:pt x="1176" y="3150"/>
                  <a:pt x="1157" y="3047"/>
                </a:cubicBezTo>
                <a:cubicBezTo>
                  <a:pt x="1153" y="3023"/>
                  <a:pt x="1148" y="2988"/>
                  <a:pt x="1146" y="2969"/>
                </a:cubicBezTo>
                <a:lnTo>
                  <a:pt x="1146" y="2969"/>
                </a:lnTo>
                <a:cubicBezTo>
                  <a:pt x="1142" y="2928"/>
                  <a:pt x="1138" y="2887"/>
                  <a:pt x="1134" y="2847"/>
                </a:cubicBezTo>
                <a:cubicBezTo>
                  <a:pt x="1128" y="2743"/>
                  <a:pt x="1130" y="2638"/>
                  <a:pt x="1136" y="2533"/>
                </a:cubicBezTo>
                <a:cubicBezTo>
                  <a:pt x="1138" y="2513"/>
                  <a:pt x="1146" y="2433"/>
                  <a:pt x="1149" y="2401"/>
                </a:cubicBezTo>
                <a:lnTo>
                  <a:pt x="1149" y="2401"/>
                </a:lnTo>
                <a:cubicBezTo>
                  <a:pt x="1155" y="2369"/>
                  <a:pt x="1164" y="2316"/>
                  <a:pt x="1166" y="2301"/>
                </a:cubicBezTo>
                <a:cubicBezTo>
                  <a:pt x="1191" y="2189"/>
                  <a:pt x="1225" y="2080"/>
                  <a:pt x="1261" y="1970"/>
                </a:cubicBezTo>
                <a:cubicBezTo>
                  <a:pt x="1267" y="1952"/>
                  <a:pt x="1270" y="1940"/>
                  <a:pt x="1272" y="1933"/>
                </a:cubicBezTo>
                <a:lnTo>
                  <a:pt x="1272" y="1933"/>
                </a:lnTo>
                <a:cubicBezTo>
                  <a:pt x="1276" y="1925"/>
                  <a:pt x="1282" y="1914"/>
                  <a:pt x="1290" y="1898"/>
                </a:cubicBezTo>
                <a:cubicBezTo>
                  <a:pt x="1315" y="1848"/>
                  <a:pt x="1341" y="1797"/>
                  <a:pt x="1370" y="1747"/>
                </a:cubicBezTo>
                <a:cubicBezTo>
                  <a:pt x="1398" y="1698"/>
                  <a:pt x="1429" y="1652"/>
                  <a:pt x="1461" y="1604"/>
                </a:cubicBezTo>
                <a:cubicBezTo>
                  <a:pt x="1470" y="1590"/>
                  <a:pt x="1476" y="1580"/>
                  <a:pt x="1480" y="1574"/>
                </a:cubicBezTo>
                <a:lnTo>
                  <a:pt x="1480" y="1574"/>
                </a:lnTo>
                <a:cubicBezTo>
                  <a:pt x="1484" y="1570"/>
                  <a:pt x="1489" y="1565"/>
                  <a:pt x="1497" y="1557"/>
                </a:cubicBezTo>
                <a:cubicBezTo>
                  <a:pt x="1572" y="1477"/>
                  <a:pt x="1648" y="1401"/>
                  <a:pt x="1728" y="1328"/>
                </a:cubicBezTo>
                <a:cubicBezTo>
                  <a:pt x="1729" y="1327"/>
                  <a:pt x="1729" y="1327"/>
                  <a:pt x="1730" y="1326"/>
                </a:cubicBezTo>
                <a:lnTo>
                  <a:pt x="1730" y="1326"/>
                </a:lnTo>
                <a:cubicBezTo>
                  <a:pt x="1753" y="1312"/>
                  <a:pt x="1774" y="1295"/>
                  <a:pt x="1796" y="1281"/>
                </a:cubicBezTo>
                <a:cubicBezTo>
                  <a:pt x="1846" y="1248"/>
                  <a:pt x="1899" y="1218"/>
                  <a:pt x="1952" y="1191"/>
                </a:cubicBezTo>
                <a:cubicBezTo>
                  <a:pt x="1973" y="1180"/>
                  <a:pt x="1996" y="1170"/>
                  <a:pt x="2015" y="1159"/>
                </a:cubicBezTo>
                <a:cubicBezTo>
                  <a:pt x="2019" y="1157"/>
                  <a:pt x="2023" y="1154"/>
                  <a:pt x="2026" y="1152"/>
                </a:cubicBezTo>
                <a:lnTo>
                  <a:pt x="2026" y="1152"/>
                </a:lnTo>
                <a:cubicBezTo>
                  <a:pt x="2028" y="1152"/>
                  <a:pt x="2030" y="1151"/>
                  <a:pt x="2032" y="1151"/>
                </a:cubicBezTo>
                <a:cubicBezTo>
                  <a:pt x="2093" y="1132"/>
                  <a:pt x="2152" y="1108"/>
                  <a:pt x="2213" y="1092"/>
                </a:cubicBezTo>
                <a:cubicBezTo>
                  <a:pt x="2272" y="1075"/>
                  <a:pt x="2329" y="1064"/>
                  <a:pt x="2388" y="1052"/>
                </a:cubicBezTo>
                <a:cubicBezTo>
                  <a:pt x="2406" y="1047"/>
                  <a:pt x="2452" y="1041"/>
                  <a:pt x="2450" y="1041"/>
                </a:cubicBezTo>
                <a:lnTo>
                  <a:pt x="2450" y="1041"/>
                </a:lnTo>
                <a:cubicBezTo>
                  <a:pt x="2449" y="1041"/>
                  <a:pt x="2434" y="1042"/>
                  <a:pt x="2396" y="1047"/>
                </a:cubicBezTo>
                <a:cubicBezTo>
                  <a:pt x="2438" y="1041"/>
                  <a:pt x="2480" y="1037"/>
                  <a:pt x="2523" y="1035"/>
                </a:cubicBezTo>
                <a:cubicBezTo>
                  <a:pt x="2551" y="1033"/>
                  <a:pt x="2579" y="1028"/>
                  <a:pt x="2607" y="1022"/>
                </a:cubicBezTo>
                <a:lnTo>
                  <a:pt x="2607" y="1022"/>
                </a:lnTo>
                <a:cubicBezTo>
                  <a:pt x="2623" y="1021"/>
                  <a:pt x="2639" y="1018"/>
                  <a:pt x="2655" y="1016"/>
                </a:cubicBezTo>
                <a:cubicBezTo>
                  <a:pt x="2677" y="1012"/>
                  <a:pt x="2699" y="1009"/>
                  <a:pt x="2720" y="1006"/>
                </a:cubicBezTo>
                <a:lnTo>
                  <a:pt x="2720" y="1006"/>
                </a:lnTo>
                <a:cubicBezTo>
                  <a:pt x="2727" y="1005"/>
                  <a:pt x="2777" y="1000"/>
                  <a:pt x="2792" y="999"/>
                </a:cubicBezTo>
                <a:cubicBezTo>
                  <a:pt x="2853" y="995"/>
                  <a:pt x="2917" y="991"/>
                  <a:pt x="2978" y="988"/>
                </a:cubicBezTo>
                <a:cubicBezTo>
                  <a:pt x="2996" y="988"/>
                  <a:pt x="3014" y="988"/>
                  <a:pt x="3032" y="988"/>
                </a:cubicBezTo>
                <a:close/>
                <a:moveTo>
                  <a:pt x="3031" y="0"/>
                </a:moveTo>
                <a:cubicBezTo>
                  <a:pt x="2841" y="0"/>
                  <a:pt x="2651" y="16"/>
                  <a:pt x="2463" y="44"/>
                </a:cubicBezTo>
                <a:lnTo>
                  <a:pt x="2463" y="44"/>
                </a:lnTo>
                <a:cubicBezTo>
                  <a:pt x="1887" y="101"/>
                  <a:pt x="1345" y="305"/>
                  <a:pt x="921" y="715"/>
                </a:cubicBezTo>
                <a:cubicBezTo>
                  <a:pt x="551" y="1073"/>
                  <a:pt x="298" y="1566"/>
                  <a:pt x="199" y="2071"/>
                </a:cubicBezTo>
                <a:cubicBezTo>
                  <a:pt x="1" y="3089"/>
                  <a:pt x="296" y="4250"/>
                  <a:pt x="1128" y="4915"/>
                </a:cubicBezTo>
                <a:cubicBezTo>
                  <a:pt x="1602" y="5295"/>
                  <a:pt x="2207" y="5479"/>
                  <a:pt x="2815" y="5479"/>
                </a:cubicBezTo>
                <a:cubicBezTo>
                  <a:pt x="3435" y="5479"/>
                  <a:pt x="4059" y="5288"/>
                  <a:pt x="4551" y="4917"/>
                </a:cubicBezTo>
                <a:cubicBezTo>
                  <a:pt x="5478" y="4222"/>
                  <a:pt x="5845" y="2981"/>
                  <a:pt x="5529" y="1873"/>
                </a:cubicBezTo>
                <a:cubicBezTo>
                  <a:pt x="5356" y="1275"/>
                  <a:pt x="4989" y="750"/>
                  <a:pt x="4469" y="401"/>
                </a:cubicBezTo>
                <a:cubicBezTo>
                  <a:pt x="4037" y="112"/>
                  <a:pt x="3537" y="0"/>
                  <a:pt x="30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9" name="Google Shape;809;p4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810" name="Google Shape;810;p4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0" name="Google Shape;1170;p4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1" name="Google Shape;1171;p4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1172" name="Google Shape;1172;p4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0" name="Google Shape;1190;p4"/>
          <p:cNvSpPr txBox="1">
            <a:spLocks noGrp="1"/>
          </p:cNvSpPr>
          <p:nvPr>
            <p:ph type="title"/>
          </p:nvPr>
        </p:nvSpPr>
        <p:spPr>
          <a:xfrm>
            <a:off x="1270650" y="629375"/>
            <a:ext cx="7020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  <p:sp>
        <p:nvSpPr>
          <p:cNvPr id="1191" name="Google Shape;1191;p4"/>
          <p:cNvSpPr txBox="1">
            <a:spLocks noGrp="1"/>
          </p:cNvSpPr>
          <p:nvPr>
            <p:ph type="body" idx="1"/>
          </p:nvPr>
        </p:nvSpPr>
        <p:spPr>
          <a:xfrm>
            <a:off x="1270650" y="1202075"/>
            <a:ext cx="7020000" cy="340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1"/>
        </a:solidFill>
        <a:effectLst/>
      </p:bgPr>
    </p:bg>
    <p:spTree>
      <p:nvGrpSpPr>
        <p:cNvPr id="1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3" name="Google Shape;1193;p5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1194" name="Google Shape;1194;p5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5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5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5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5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5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5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5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5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5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5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5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5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5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5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5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5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5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5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5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5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5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5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5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5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5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5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5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5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5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5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5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5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5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5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5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5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5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5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5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5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5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5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5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5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5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5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5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5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5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5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5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5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5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5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5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5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5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5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5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5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5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5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5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5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5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5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5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5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5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5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5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5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5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5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5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5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5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5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5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5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5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5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5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5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5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5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5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5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5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5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5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5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5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5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5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5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5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5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5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5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5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5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5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5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5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5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5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5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5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5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5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5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5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5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5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5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5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5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5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5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5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5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5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5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5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5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5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5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5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5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5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5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5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5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5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5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5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5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5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5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5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5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5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5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5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5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5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5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5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5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5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5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5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5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5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5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5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5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5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5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5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5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5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5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5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5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5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5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5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5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5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5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5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5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5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5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5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5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5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5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5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5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5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5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5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5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5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5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5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5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5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5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5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5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5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5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5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5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5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5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5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5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5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5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5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5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5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5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5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5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5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5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5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5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5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5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5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5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5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5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5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5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5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5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5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5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5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5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5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5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5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5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5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5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5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5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5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5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5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5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5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5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5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5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5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5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5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5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5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5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5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5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5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5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5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5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5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5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5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5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5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5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5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5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5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5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5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5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5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5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5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5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5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5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5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5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5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5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5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5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5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5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5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5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5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5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5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5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5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5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5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5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5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5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5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5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5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5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5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5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5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5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5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5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5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5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5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5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5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5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5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5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5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5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5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5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5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5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5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5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5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5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5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5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5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5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5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5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5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5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5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5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5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5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5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5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5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5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5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5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5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5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5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5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4" name="Google Shape;1554;p5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5" name="Google Shape;1555;p5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1556" name="Google Shape;1556;p5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5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5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5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5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5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5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5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5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5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5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5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5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5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5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5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5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5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4" name="Google Shape;1574;p5"/>
          <p:cNvSpPr txBox="1">
            <a:spLocks noGrp="1"/>
          </p:cNvSpPr>
          <p:nvPr>
            <p:ph type="title"/>
          </p:nvPr>
        </p:nvSpPr>
        <p:spPr>
          <a:xfrm>
            <a:off x="1270650" y="629375"/>
            <a:ext cx="3500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  <p:sp>
        <p:nvSpPr>
          <p:cNvPr id="1575" name="Google Shape;1575;p5"/>
          <p:cNvSpPr txBox="1">
            <a:spLocks noGrp="1"/>
          </p:cNvSpPr>
          <p:nvPr>
            <p:ph type="subTitle" idx="1"/>
          </p:nvPr>
        </p:nvSpPr>
        <p:spPr>
          <a:xfrm>
            <a:off x="1270650" y="1202075"/>
            <a:ext cx="3500400" cy="3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9pPr>
          </a:lstStyle>
          <a:p>
            <a:endParaRPr/>
          </a:p>
        </p:txBody>
      </p:sp>
      <p:sp>
        <p:nvSpPr>
          <p:cNvPr id="1576" name="Google Shape;1576;p5"/>
          <p:cNvSpPr txBox="1">
            <a:spLocks noGrp="1"/>
          </p:cNvSpPr>
          <p:nvPr>
            <p:ph type="subTitle" idx="2"/>
          </p:nvPr>
        </p:nvSpPr>
        <p:spPr>
          <a:xfrm>
            <a:off x="1270650" y="1514375"/>
            <a:ext cx="3500400" cy="29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7" name="Google Shape;1577;p5"/>
          <p:cNvSpPr txBox="1">
            <a:spLocks noGrp="1"/>
          </p:cNvSpPr>
          <p:nvPr>
            <p:ph type="title" idx="3"/>
          </p:nvPr>
        </p:nvSpPr>
        <p:spPr>
          <a:xfrm>
            <a:off x="4771050" y="629375"/>
            <a:ext cx="3500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  <p:sp>
        <p:nvSpPr>
          <p:cNvPr id="1578" name="Google Shape;1578;p5"/>
          <p:cNvSpPr txBox="1">
            <a:spLocks noGrp="1"/>
          </p:cNvSpPr>
          <p:nvPr>
            <p:ph type="subTitle" idx="4"/>
          </p:nvPr>
        </p:nvSpPr>
        <p:spPr>
          <a:xfrm>
            <a:off x="4771050" y="1202075"/>
            <a:ext cx="3500400" cy="3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9pPr>
          </a:lstStyle>
          <a:p>
            <a:endParaRPr/>
          </a:p>
        </p:txBody>
      </p:sp>
      <p:sp>
        <p:nvSpPr>
          <p:cNvPr id="1579" name="Google Shape;1579;p5"/>
          <p:cNvSpPr txBox="1">
            <a:spLocks noGrp="1"/>
          </p:cNvSpPr>
          <p:nvPr>
            <p:ph type="subTitle" idx="5"/>
          </p:nvPr>
        </p:nvSpPr>
        <p:spPr>
          <a:xfrm>
            <a:off x="4771050" y="1514375"/>
            <a:ext cx="3500400" cy="29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1"/>
        </a:solidFill>
        <a:effectLst/>
      </p:bgPr>
    </p:bg>
    <p:spTree>
      <p:nvGrpSpPr>
        <p:cNvPr id="1" name="Shape 1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8" name="Google Shape;1968;p7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1969" name="Google Shape;1969;p7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7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7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7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7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7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7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7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7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7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7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7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7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7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7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7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7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7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7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7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7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7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7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7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7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7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7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7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7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7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7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7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7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7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7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7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7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7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7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7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7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7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7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7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7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7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7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7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7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7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7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7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7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7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7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7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7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7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7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7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7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7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7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7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7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7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7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7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7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7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7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7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7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7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7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7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7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7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7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7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7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7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7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7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7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7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7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7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7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7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7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7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7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7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7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7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7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7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7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7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7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7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7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7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7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7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7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7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7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7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7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7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7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7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7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7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7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7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7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7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7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7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7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7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7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7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7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7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7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7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7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7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7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7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7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7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7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7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7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7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7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7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7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7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7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7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7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7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7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7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7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7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7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7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7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7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7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7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7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7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7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7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7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7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7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7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7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7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7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7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7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7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7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7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7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7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7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7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7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7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7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7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7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7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7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7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7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7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7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7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7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7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7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7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7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7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7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7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7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7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7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7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7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7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7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7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7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7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7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7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7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7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7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7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7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7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7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7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7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7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7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7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7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7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7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7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7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7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7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7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7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7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7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7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7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7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7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7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7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7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7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7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7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7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7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7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7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7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7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7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7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7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7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7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7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7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7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7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7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7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7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7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7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7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7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7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7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7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7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7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7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7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7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7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7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7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7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7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7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7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7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7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7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7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7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7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7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7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7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7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7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7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7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7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7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7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7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7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7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7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7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7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7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7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7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7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7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7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7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7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7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7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7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7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7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7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7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7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7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7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7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7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7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7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7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7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7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7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7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7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7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7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7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7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7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7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7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7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7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7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7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7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7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7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7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7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7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7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7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7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7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7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7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7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7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7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7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7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7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7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29" name="Google Shape;2329;p7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30" name="Google Shape;2330;p7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2331" name="Google Shape;2331;p7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7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7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7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7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7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7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7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7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7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7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7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7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7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7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7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7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7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49" name="Google Shape;2349;p7"/>
          <p:cNvSpPr txBox="1">
            <a:spLocks noGrp="1"/>
          </p:cNvSpPr>
          <p:nvPr>
            <p:ph type="title"/>
          </p:nvPr>
        </p:nvSpPr>
        <p:spPr>
          <a:xfrm>
            <a:off x="1270650" y="629375"/>
            <a:ext cx="7020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  <p:sp>
        <p:nvSpPr>
          <p:cNvPr id="2350" name="Google Shape;2350;p7"/>
          <p:cNvSpPr txBox="1">
            <a:spLocks noGrp="1"/>
          </p:cNvSpPr>
          <p:nvPr>
            <p:ph type="body" idx="1"/>
          </p:nvPr>
        </p:nvSpPr>
        <p:spPr>
          <a:xfrm>
            <a:off x="1270650" y="1202075"/>
            <a:ext cx="3301500" cy="340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1"/>
        </a:solidFill>
        <a:effectLst/>
      </p:bgPr>
    </p:bg>
    <p:spTree>
      <p:nvGrpSpPr>
        <p:cNvPr id="1" name="Shape 2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2" name="Google Shape;2352;p8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2353" name="Google Shape;2353;p8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8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8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8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8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8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8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8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8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8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8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8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8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8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8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8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8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8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8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8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8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8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8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8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8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8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8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8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8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8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8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8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8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8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8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8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8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8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8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8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8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8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8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8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8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8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8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8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8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8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8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8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8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8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8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8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8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8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8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8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8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8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8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8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8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8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8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8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8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8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8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8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8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8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8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8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8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8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8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8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8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8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8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8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8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8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8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8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8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8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8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8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8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8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8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8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8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8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8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8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8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8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8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8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8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8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8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8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8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8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8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8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8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8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8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8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8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8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8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8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8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8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8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8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8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8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8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8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8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8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8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8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8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8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8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8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8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8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8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8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8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8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8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8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8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8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8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8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8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8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8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8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8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8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8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8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8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8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8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8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8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8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8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8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8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8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8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8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8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8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8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8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8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8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8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8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8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8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8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8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8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8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8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8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8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8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8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8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8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8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8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8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8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8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8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8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8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8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8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8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8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8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8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8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8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8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8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8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8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8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8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8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8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8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8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8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8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8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8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8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8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8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8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8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8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8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8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8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8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8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8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8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8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8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8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8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8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8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8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8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8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8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8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8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8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8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8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8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8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8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8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8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8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8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8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8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8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8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8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8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8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8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8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8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8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8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8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8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8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8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8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8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8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8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8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8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8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8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8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8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8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8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8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8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8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8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8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8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8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8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8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8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8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8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8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8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8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8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8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8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8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8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8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8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8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8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8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8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8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8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8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8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8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8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8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8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8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8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8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8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8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8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8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8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8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8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8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8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8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8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8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8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8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8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8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8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8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8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8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8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8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8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8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8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8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8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8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8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8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8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8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8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8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8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8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8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8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8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8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8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13" name="Google Shape;2713;p8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14" name="Google Shape;2714;p8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2715" name="Google Shape;2715;p8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8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8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8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8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8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8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8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8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8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8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8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8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8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8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8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8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8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33" name="Google Shape;2733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lt1"/>
        </a:solidFill>
        <a:effectLst/>
      </p:bgPr>
    </p:bg>
    <p:spTree>
      <p:nvGrpSpPr>
        <p:cNvPr id="1" name="Shape 3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5" name="Google Shape;3135;p10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3136" name="Google Shape;3136;p10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10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10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10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10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10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10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10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10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10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10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10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10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10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10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10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10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10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10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10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10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10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10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10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10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10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10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10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10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10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10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10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10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10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10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10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10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10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10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10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10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10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10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10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10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10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10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10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10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10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10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10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10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10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10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10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10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10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10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10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10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10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10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10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10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10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10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10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10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10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10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10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10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10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10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10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10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10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10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10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10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10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10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10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10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10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10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10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10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10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10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10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10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10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10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10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10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10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10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10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10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10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10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10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10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10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10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10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10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10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10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10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10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10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10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10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10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10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10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10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10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10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10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10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10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10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10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10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10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10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10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10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10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10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10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10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10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10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10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10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10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10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10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10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10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10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10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10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10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10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10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10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10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10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10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10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10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10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10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10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10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10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10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10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10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10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10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10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10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10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10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10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10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10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10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10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10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10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10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10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10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10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10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10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10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10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10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10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10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10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10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10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10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10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10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10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10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10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10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10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10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10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10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10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10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10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10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10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10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10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10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10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10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10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10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10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10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10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10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10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10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10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10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10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10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10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10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10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10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10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10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10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10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10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10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10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10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10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10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10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10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10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10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10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10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10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10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10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10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10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10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10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10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10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10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10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10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10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10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10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10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10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10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10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10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10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10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10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10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10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10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10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10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10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10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10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10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10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10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10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10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10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10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10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10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10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10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10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10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10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10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10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10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10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10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10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10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10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10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10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10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10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10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10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10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10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10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10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10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10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10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10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10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10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10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10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10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10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10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10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10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10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10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10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10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10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10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10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10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10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10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10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10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10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10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10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10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10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10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10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10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10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10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10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10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10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10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10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10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10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10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10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10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10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10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10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10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10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10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10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96" name="Google Shape;3496;p10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97" name="Google Shape;3497;p10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3498" name="Google Shape;3498;p10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10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10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10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10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10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10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10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10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10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10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10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10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10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10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10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10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10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16" name="Google Shape;3516;p10"/>
          <p:cNvSpPr txBox="1">
            <a:spLocks noGrp="1"/>
          </p:cNvSpPr>
          <p:nvPr>
            <p:ph type="title"/>
          </p:nvPr>
        </p:nvSpPr>
        <p:spPr>
          <a:xfrm>
            <a:off x="1270650" y="2317450"/>
            <a:ext cx="7020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lt1"/>
        </a:solidFill>
        <a:effectLst/>
      </p:bgPr>
    </p:bg>
    <p:spTree>
      <p:nvGrpSpPr>
        <p:cNvPr id="1" name="Shape 3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8" name="Google Shape;3518;p11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3519" name="Google Shape;3519;p11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11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11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11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11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11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11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11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11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11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11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11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11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11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11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11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11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11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11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11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11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11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11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11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11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11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11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11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11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11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11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11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11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11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11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11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11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11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11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11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11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11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11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11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11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11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11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11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11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11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11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11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11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11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11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11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11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11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11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11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11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11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11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11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11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11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11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11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11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11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11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11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11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11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11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11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11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11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11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11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11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11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11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11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11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11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11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11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11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11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11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11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11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11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11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11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11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11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11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11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11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11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11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11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11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11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11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11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11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11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11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11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11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11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11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11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11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11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11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11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11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11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11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11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11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11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11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11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11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11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11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11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11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11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11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11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11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11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11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11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11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11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11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11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11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11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11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11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11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11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11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11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11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11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11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11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11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11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11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11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11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11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11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11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11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11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11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11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11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11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11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11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11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11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11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11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11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11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11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11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11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11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11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11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11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11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11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11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11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11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11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11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11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11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11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11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11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11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11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11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11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11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11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11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11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11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11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11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11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11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11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11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11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11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11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11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11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11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11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11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11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11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11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11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11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11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11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11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11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11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11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11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11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11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11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11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11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11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11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11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11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11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11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11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11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11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11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11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11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11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11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11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11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11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11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11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11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11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11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11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11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11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11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11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11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11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11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11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11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11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11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11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11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11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11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11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11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11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11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11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11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11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11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11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11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11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11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11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11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11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11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11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11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11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11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11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11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11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11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11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11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11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11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11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11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11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11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11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11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11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11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11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11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11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11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11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11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11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11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11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11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11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11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11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11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11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11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11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11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11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11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11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11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11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11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11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11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11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11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11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11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11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11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11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11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11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11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11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11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11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11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11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11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11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11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11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11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11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11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11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79" name="Google Shape;3879;p11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80" name="Google Shape;3880;p11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3881" name="Google Shape;3881;p11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11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11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11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11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11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11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11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11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11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11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11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11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11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11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11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11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11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99" name="Google Shape;3899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900" name="Google Shape;3900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2_1_1">
    <p:bg>
      <p:bgPr>
        <a:solidFill>
          <a:schemeClr val="lt1"/>
        </a:solidFill>
        <a:effectLst/>
      </p:bgPr>
    </p:bg>
    <p:spTree>
      <p:nvGrpSpPr>
        <p:cNvPr id="1" name="Shape 4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05" name="Google Shape;4705;p15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4706" name="Google Shape;4706;p15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15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15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15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15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15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15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15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15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15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15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15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15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15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15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15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15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15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15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15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15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15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15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15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15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15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15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15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15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15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15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15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15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15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15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15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15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15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15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15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15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15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15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15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15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15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15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15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15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4755;p15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15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15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15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15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15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15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15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15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15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15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15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15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15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15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15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15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15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15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15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15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15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15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15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4779;p15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0" name="Google Shape;4780;p15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1" name="Google Shape;4781;p15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2" name="Google Shape;4782;p15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3" name="Google Shape;4783;p15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4" name="Google Shape;4784;p15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5" name="Google Shape;4785;p15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6" name="Google Shape;4786;p15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7" name="Google Shape;4787;p15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8" name="Google Shape;4788;p15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9" name="Google Shape;4789;p15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0" name="Google Shape;4790;p15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4791;p15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4792;p15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15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15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5" name="Google Shape;4795;p15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6" name="Google Shape;4796;p15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7" name="Google Shape;4797;p15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8" name="Google Shape;4798;p15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9" name="Google Shape;4799;p15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0" name="Google Shape;4800;p15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1" name="Google Shape;4801;p15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2" name="Google Shape;4802;p15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3" name="Google Shape;4803;p15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4" name="Google Shape;4804;p15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5" name="Google Shape;4805;p15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6" name="Google Shape;4806;p15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7" name="Google Shape;4807;p15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8" name="Google Shape;4808;p15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9" name="Google Shape;4809;p15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0" name="Google Shape;4810;p15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1" name="Google Shape;4811;p15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2" name="Google Shape;4812;p15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15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4" name="Google Shape;4814;p15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5" name="Google Shape;4815;p15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6" name="Google Shape;4816;p15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7" name="Google Shape;4817;p15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8" name="Google Shape;4818;p15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9" name="Google Shape;4819;p15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0" name="Google Shape;4820;p15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4821;p15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2" name="Google Shape;4822;p15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3" name="Google Shape;4823;p15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4" name="Google Shape;4824;p15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5" name="Google Shape;4825;p15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6" name="Google Shape;4826;p15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7" name="Google Shape;4827;p15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15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9" name="Google Shape;4829;p15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0" name="Google Shape;4830;p15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1" name="Google Shape;4831;p15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2" name="Google Shape;4832;p15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3" name="Google Shape;4833;p15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4834;p15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4835;p15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4836;p15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7" name="Google Shape;4837;p15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8" name="Google Shape;4838;p15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4839;p15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0" name="Google Shape;4840;p15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1" name="Google Shape;4841;p15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2" name="Google Shape;4842;p15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3" name="Google Shape;4843;p15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4" name="Google Shape;4844;p15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5" name="Google Shape;4845;p15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6" name="Google Shape;4846;p15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7" name="Google Shape;4847;p15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8" name="Google Shape;4848;p15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9" name="Google Shape;4849;p15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0" name="Google Shape;4850;p15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1" name="Google Shape;4851;p15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2" name="Google Shape;4852;p15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3" name="Google Shape;4853;p15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4" name="Google Shape;4854;p15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15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15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15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15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15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15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15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15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15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15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15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15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15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15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15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15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15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15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15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15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15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15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15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15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15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15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15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15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15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15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15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15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15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15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15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15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15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15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3" name="Google Shape;4893;p15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4" name="Google Shape;4894;p15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5" name="Google Shape;4895;p15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6" name="Google Shape;4896;p15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7" name="Google Shape;4897;p15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8" name="Google Shape;4898;p15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15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15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15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15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15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15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15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15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15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15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15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15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15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15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15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15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15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15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15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15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15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0" name="Google Shape;4920;p15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1" name="Google Shape;4921;p15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15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15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15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15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15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15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15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15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15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15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15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15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15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15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15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15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15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15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15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15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15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15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15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15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15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15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15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15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15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15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15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15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15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15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15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15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15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15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15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15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15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15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15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15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15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15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15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15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15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15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15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15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15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15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15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15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15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15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0" name="Google Shape;4980;p15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1" name="Google Shape;4981;p15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15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15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15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15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15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15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15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15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15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15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15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15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15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15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15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15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15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15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15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15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15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15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15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15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15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15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15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15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15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15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15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15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15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15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15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15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5018;p15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5019;p15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0" name="Google Shape;5020;p15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1" name="Google Shape;5021;p15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2" name="Google Shape;5022;p15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3" name="Google Shape;5023;p15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024;p15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5025;p15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026;p15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15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028;p15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5029;p15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0" name="Google Shape;5030;p15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1" name="Google Shape;5031;p15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032;p15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3" name="Google Shape;5033;p15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4" name="Google Shape;5034;p15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5" name="Google Shape;5035;p15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15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15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15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15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5040;p15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15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042;p15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15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044;p15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15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046;p15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7" name="Google Shape;5047;p15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5048;p15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5049;p15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5050;p15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15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15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3" name="Google Shape;5053;p15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5054;p15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5055;p15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5056;p15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5057;p15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8" name="Google Shape;5058;p15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9" name="Google Shape;5059;p15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0" name="Google Shape;5060;p15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15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15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15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15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5" name="Google Shape;5065;p15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66" name="Google Shape;5066;p15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67" name="Google Shape;5067;p15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5068" name="Google Shape;5068;p15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9" name="Google Shape;5069;p15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0" name="Google Shape;5070;p15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1" name="Google Shape;5071;p15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2" name="Google Shape;5072;p15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15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15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5" name="Google Shape;5075;p15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6" name="Google Shape;5076;p15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7" name="Google Shape;5077;p15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8" name="Google Shape;5078;p15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9" name="Google Shape;5079;p15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0" name="Google Shape;5080;p15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1" name="Google Shape;5081;p15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2" name="Google Shape;5082;p15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3" name="Google Shape;5083;p15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4" name="Google Shape;5084;p15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5" name="Google Shape;5085;p15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86" name="Google Shape;5086;p15"/>
          <p:cNvSpPr/>
          <p:nvPr/>
        </p:nvSpPr>
        <p:spPr>
          <a:xfrm>
            <a:off x="8428900" y="1041975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7" name="Google Shape;5087;p15"/>
          <p:cNvSpPr/>
          <p:nvPr/>
        </p:nvSpPr>
        <p:spPr>
          <a:xfrm>
            <a:off x="8428900" y="2620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8" name="Google Shape;5088;p15"/>
          <p:cNvSpPr/>
          <p:nvPr/>
        </p:nvSpPr>
        <p:spPr>
          <a:xfrm>
            <a:off x="8428900" y="1811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9" name="Google Shape;5089;p15"/>
          <p:cNvSpPr/>
          <p:nvPr/>
        </p:nvSpPr>
        <p:spPr>
          <a:xfrm>
            <a:off x="8428900" y="34540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0" name="Google Shape;5090;p15"/>
          <p:cNvSpPr txBox="1">
            <a:spLocks noGrp="1"/>
          </p:cNvSpPr>
          <p:nvPr>
            <p:ph type="title"/>
          </p:nvPr>
        </p:nvSpPr>
        <p:spPr>
          <a:xfrm>
            <a:off x="1474650" y="2280900"/>
            <a:ext cx="6194700" cy="135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91" name="Google Shape;5091;p15"/>
          <p:cNvSpPr txBox="1">
            <a:spLocks noGrp="1"/>
          </p:cNvSpPr>
          <p:nvPr>
            <p:ph type="title" idx="2" hasCustomPrompt="1"/>
          </p:nvPr>
        </p:nvSpPr>
        <p:spPr>
          <a:xfrm>
            <a:off x="3995250" y="1283250"/>
            <a:ext cx="1153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092" name="Google Shape;5092;p15"/>
          <p:cNvSpPr txBox="1">
            <a:spLocks noGrp="1"/>
          </p:cNvSpPr>
          <p:nvPr>
            <p:ph type="subTitle" idx="1"/>
          </p:nvPr>
        </p:nvSpPr>
        <p:spPr>
          <a:xfrm>
            <a:off x="1474650" y="3558000"/>
            <a:ext cx="6194700" cy="3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highlight>
                  <a:schemeClr val="accent1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93" name="Google Shape;5093;p15"/>
          <p:cNvSpPr/>
          <p:nvPr/>
        </p:nvSpPr>
        <p:spPr>
          <a:xfrm>
            <a:off x="3005100" y="1756950"/>
            <a:ext cx="176025" cy="165050"/>
          </a:xfrm>
          <a:custGeom>
            <a:avLst/>
            <a:gdLst/>
            <a:ahLst/>
            <a:cxnLst/>
            <a:rect l="l" t="t" r="r" b="b"/>
            <a:pathLst>
              <a:path w="7041" h="6602" extrusionOk="0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4" name="Google Shape;5094;p15"/>
          <p:cNvSpPr/>
          <p:nvPr/>
        </p:nvSpPr>
        <p:spPr>
          <a:xfrm>
            <a:off x="7887788" y="1202063"/>
            <a:ext cx="146125" cy="137000"/>
          </a:xfrm>
          <a:custGeom>
            <a:avLst/>
            <a:gdLst/>
            <a:ahLst/>
            <a:cxnLst/>
            <a:rect l="l" t="t" r="r" b="b"/>
            <a:pathLst>
              <a:path w="5845" h="5480" extrusionOk="0">
                <a:moveTo>
                  <a:pt x="3672" y="1101"/>
                </a:moveTo>
                <a:cubicBezTo>
                  <a:pt x="3677" y="1103"/>
                  <a:pt x="3681" y="1105"/>
                  <a:pt x="3685" y="1107"/>
                </a:cubicBezTo>
                <a:lnTo>
                  <a:pt x="3685" y="1107"/>
                </a:lnTo>
                <a:cubicBezTo>
                  <a:pt x="3681" y="1105"/>
                  <a:pt x="3677" y="1103"/>
                  <a:pt x="3672" y="1101"/>
                </a:cubicBezTo>
                <a:close/>
                <a:moveTo>
                  <a:pt x="3072" y="4464"/>
                </a:moveTo>
                <a:lnTo>
                  <a:pt x="3072" y="4464"/>
                </a:lnTo>
                <a:cubicBezTo>
                  <a:pt x="3071" y="4464"/>
                  <a:pt x="3070" y="4464"/>
                  <a:pt x="3069" y="4464"/>
                </a:cubicBezTo>
                <a:lnTo>
                  <a:pt x="3069" y="4464"/>
                </a:lnTo>
                <a:cubicBezTo>
                  <a:pt x="3070" y="4464"/>
                  <a:pt x="3071" y="4464"/>
                  <a:pt x="3072" y="4464"/>
                </a:cubicBezTo>
                <a:close/>
                <a:moveTo>
                  <a:pt x="3052" y="4466"/>
                </a:moveTo>
                <a:lnTo>
                  <a:pt x="3052" y="4466"/>
                </a:lnTo>
                <a:cubicBezTo>
                  <a:pt x="3035" y="4469"/>
                  <a:pt x="3029" y="4470"/>
                  <a:pt x="3029" y="4470"/>
                </a:cubicBezTo>
                <a:cubicBezTo>
                  <a:pt x="3028" y="4470"/>
                  <a:pt x="3040" y="4468"/>
                  <a:pt x="3052" y="4466"/>
                </a:cubicBezTo>
                <a:close/>
                <a:moveTo>
                  <a:pt x="3036" y="989"/>
                </a:moveTo>
                <a:cubicBezTo>
                  <a:pt x="3084" y="989"/>
                  <a:pt x="3131" y="990"/>
                  <a:pt x="3177" y="992"/>
                </a:cubicBezTo>
                <a:cubicBezTo>
                  <a:pt x="3207" y="994"/>
                  <a:pt x="3236" y="998"/>
                  <a:pt x="3264" y="1000"/>
                </a:cubicBezTo>
                <a:cubicBezTo>
                  <a:pt x="3270" y="1000"/>
                  <a:pt x="3275" y="1000"/>
                  <a:pt x="3280" y="1000"/>
                </a:cubicBezTo>
                <a:lnTo>
                  <a:pt x="3280" y="1000"/>
                </a:lnTo>
                <a:cubicBezTo>
                  <a:pt x="3393" y="1021"/>
                  <a:pt x="3502" y="1045"/>
                  <a:pt x="3611" y="1080"/>
                </a:cubicBezTo>
                <a:cubicBezTo>
                  <a:pt x="3640" y="1091"/>
                  <a:pt x="3708" y="1119"/>
                  <a:pt x="3711" y="1119"/>
                </a:cubicBezTo>
                <a:cubicBezTo>
                  <a:pt x="3711" y="1119"/>
                  <a:pt x="3710" y="1118"/>
                  <a:pt x="3707" y="1117"/>
                </a:cubicBezTo>
                <a:lnTo>
                  <a:pt x="3707" y="1117"/>
                </a:lnTo>
                <a:cubicBezTo>
                  <a:pt x="3752" y="1138"/>
                  <a:pt x="3795" y="1160"/>
                  <a:pt x="3839" y="1186"/>
                </a:cubicBezTo>
                <a:cubicBezTo>
                  <a:pt x="3883" y="1209"/>
                  <a:pt x="3923" y="1236"/>
                  <a:pt x="3965" y="1261"/>
                </a:cubicBezTo>
                <a:cubicBezTo>
                  <a:pt x="3979" y="1270"/>
                  <a:pt x="3990" y="1277"/>
                  <a:pt x="3997" y="1281"/>
                </a:cubicBezTo>
                <a:lnTo>
                  <a:pt x="3997" y="1281"/>
                </a:lnTo>
                <a:cubicBezTo>
                  <a:pt x="4000" y="1284"/>
                  <a:pt x="4004" y="1288"/>
                  <a:pt x="4010" y="1293"/>
                </a:cubicBezTo>
                <a:cubicBezTo>
                  <a:pt x="4096" y="1369"/>
                  <a:pt x="4178" y="1443"/>
                  <a:pt x="4252" y="1531"/>
                </a:cubicBezTo>
                <a:cubicBezTo>
                  <a:pt x="4265" y="1544"/>
                  <a:pt x="4276" y="1558"/>
                  <a:pt x="4288" y="1572"/>
                </a:cubicBezTo>
                <a:lnTo>
                  <a:pt x="4288" y="1572"/>
                </a:lnTo>
                <a:cubicBezTo>
                  <a:pt x="4314" y="1615"/>
                  <a:pt x="4345" y="1659"/>
                  <a:pt x="4374" y="1704"/>
                </a:cubicBezTo>
                <a:cubicBezTo>
                  <a:pt x="4397" y="1744"/>
                  <a:pt x="4422" y="1784"/>
                  <a:pt x="4444" y="1826"/>
                </a:cubicBezTo>
                <a:cubicBezTo>
                  <a:pt x="4456" y="1852"/>
                  <a:pt x="4498" y="1948"/>
                  <a:pt x="4500" y="1948"/>
                </a:cubicBezTo>
                <a:cubicBezTo>
                  <a:pt x="4500" y="1948"/>
                  <a:pt x="4500" y="1947"/>
                  <a:pt x="4500" y="1946"/>
                </a:cubicBezTo>
                <a:lnTo>
                  <a:pt x="4500" y="1946"/>
                </a:lnTo>
                <a:cubicBezTo>
                  <a:pt x="4527" y="2021"/>
                  <a:pt x="4553" y="2096"/>
                  <a:pt x="4574" y="2174"/>
                </a:cubicBezTo>
                <a:cubicBezTo>
                  <a:pt x="4587" y="2220"/>
                  <a:pt x="4597" y="2266"/>
                  <a:pt x="4608" y="2315"/>
                </a:cubicBezTo>
                <a:cubicBezTo>
                  <a:pt x="4614" y="2346"/>
                  <a:pt x="4627" y="2444"/>
                  <a:pt x="4628" y="2444"/>
                </a:cubicBezTo>
                <a:cubicBezTo>
                  <a:pt x="4629" y="2444"/>
                  <a:pt x="4628" y="2430"/>
                  <a:pt x="4625" y="2395"/>
                </a:cubicBezTo>
                <a:lnTo>
                  <a:pt x="4625" y="2395"/>
                </a:lnTo>
                <a:cubicBezTo>
                  <a:pt x="4635" y="2498"/>
                  <a:pt x="4644" y="2599"/>
                  <a:pt x="4642" y="2702"/>
                </a:cubicBezTo>
                <a:cubicBezTo>
                  <a:pt x="4642" y="2757"/>
                  <a:pt x="4639" y="2812"/>
                  <a:pt x="4635" y="2867"/>
                </a:cubicBezTo>
                <a:cubicBezTo>
                  <a:pt x="4633" y="2890"/>
                  <a:pt x="4631" y="2915"/>
                  <a:pt x="4629" y="2938"/>
                </a:cubicBezTo>
                <a:cubicBezTo>
                  <a:pt x="4629" y="2941"/>
                  <a:pt x="4629" y="2943"/>
                  <a:pt x="4629" y="2945"/>
                </a:cubicBezTo>
                <a:lnTo>
                  <a:pt x="4629" y="2945"/>
                </a:lnTo>
                <a:cubicBezTo>
                  <a:pt x="4610" y="3044"/>
                  <a:pt x="4592" y="3139"/>
                  <a:pt x="4564" y="3235"/>
                </a:cubicBezTo>
                <a:cubicBezTo>
                  <a:pt x="4551" y="3282"/>
                  <a:pt x="4536" y="3328"/>
                  <a:pt x="4519" y="3372"/>
                </a:cubicBezTo>
                <a:cubicBezTo>
                  <a:pt x="4511" y="3396"/>
                  <a:pt x="4503" y="3419"/>
                  <a:pt x="4494" y="3442"/>
                </a:cubicBezTo>
                <a:cubicBezTo>
                  <a:pt x="4493" y="3445"/>
                  <a:pt x="4492" y="3448"/>
                  <a:pt x="4491" y="3451"/>
                </a:cubicBezTo>
                <a:lnTo>
                  <a:pt x="4491" y="3451"/>
                </a:lnTo>
                <a:cubicBezTo>
                  <a:pt x="4490" y="3453"/>
                  <a:pt x="4489" y="3455"/>
                  <a:pt x="4488" y="3457"/>
                </a:cubicBezTo>
                <a:cubicBezTo>
                  <a:pt x="4439" y="3543"/>
                  <a:pt x="4399" y="3629"/>
                  <a:pt x="4345" y="3714"/>
                </a:cubicBezTo>
                <a:cubicBezTo>
                  <a:pt x="4335" y="3728"/>
                  <a:pt x="4281" y="3805"/>
                  <a:pt x="4270" y="3821"/>
                </a:cubicBezTo>
                <a:lnTo>
                  <a:pt x="4270" y="3821"/>
                </a:lnTo>
                <a:cubicBezTo>
                  <a:pt x="4265" y="3827"/>
                  <a:pt x="4261" y="3833"/>
                  <a:pt x="4258" y="3836"/>
                </a:cubicBezTo>
                <a:cubicBezTo>
                  <a:pt x="4233" y="3863"/>
                  <a:pt x="4210" y="3891"/>
                  <a:pt x="4184" y="3918"/>
                </a:cubicBezTo>
                <a:cubicBezTo>
                  <a:pt x="4149" y="3956"/>
                  <a:pt x="4113" y="3990"/>
                  <a:pt x="4077" y="4025"/>
                </a:cubicBezTo>
                <a:cubicBezTo>
                  <a:pt x="4063" y="4038"/>
                  <a:pt x="3976" y="4107"/>
                  <a:pt x="3979" y="4107"/>
                </a:cubicBezTo>
                <a:cubicBezTo>
                  <a:pt x="3979" y="4107"/>
                  <a:pt x="3980" y="4107"/>
                  <a:pt x="3980" y="4107"/>
                </a:cubicBezTo>
                <a:lnTo>
                  <a:pt x="3980" y="4107"/>
                </a:lnTo>
                <a:cubicBezTo>
                  <a:pt x="3895" y="4167"/>
                  <a:pt x="3805" y="4221"/>
                  <a:pt x="3713" y="4270"/>
                </a:cubicBezTo>
                <a:cubicBezTo>
                  <a:pt x="3690" y="4281"/>
                  <a:pt x="3603" y="4321"/>
                  <a:pt x="3608" y="4321"/>
                </a:cubicBezTo>
                <a:cubicBezTo>
                  <a:pt x="3609" y="4321"/>
                  <a:pt x="3610" y="4320"/>
                  <a:pt x="3614" y="4319"/>
                </a:cubicBezTo>
                <a:lnTo>
                  <a:pt x="3614" y="4319"/>
                </a:lnTo>
                <a:cubicBezTo>
                  <a:pt x="3570" y="4336"/>
                  <a:pt x="3525" y="4351"/>
                  <a:pt x="3481" y="4365"/>
                </a:cubicBezTo>
                <a:cubicBezTo>
                  <a:pt x="3350" y="4407"/>
                  <a:pt x="3217" y="4438"/>
                  <a:pt x="3080" y="4461"/>
                </a:cubicBezTo>
                <a:cubicBezTo>
                  <a:pt x="3073" y="4463"/>
                  <a:pt x="3067" y="4464"/>
                  <a:pt x="3061" y="4465"/>
                </a:cubicBezTo>
                <a:lnTo>
                  <a:pt x="3061" y="4465"/>
                </a:lnTo>
                <a:cubicBezTo>
                  <a:pt x="3027" y="4468"/>
                  <a:pt x="2993" y="4470"/>
                  <a:pt x="2958" y="4474"/>
                </a:cubicBezTo>
                <a:cubicBezTo>
                  <a:pt x="2899" y="4478"/>
                  <a:pt x="2840" y="4480"/>
                  <a:pt x="2779" y="4480"/>
                </a:cubicBezTo>
                <a:cubicBezTo>
                  <a:pt x="2762" y="4481"/>
                  <a:pt x="2745" y="4481"/>
                  <a:pt x="2728" y="4481"/>
                </a:cubicBezTo>
                <a:cubicBezTo>
                  <a:pt x="2682" y="4481"/>
                  <a:pt x="2635" y="4479"/>
                  <a:pt x="2588" y="4476"/>
                </a:cubicBezTo>
                <a:cubicBezTo>
                  <a:pt x="2560" y="4474"/>
                  <a:pt x="2533" y="4470"/>
                  <a:pt x="2505" y="4468"/>
                </a:cubicBezTo>
                <a:cubicBezTo>
                  <a:pt x="2503" y="4468"/>
                  <a:pt x="2500" y="4468"/>
                  <a:pt x="2498" y="4467"/>
                </a:cubicBezTo>
                <a:lnTo>
                  <a:pt x="2498" y="4467"/>
                </a:lnTo>
                <a:cubicBezTo>
                  <a:pt x="2389" y="4444"/>
                  <a:pt x="2284" y="4423"/>
                  <a:pt x="2179" y="4388"/>
                </a:cubicBezTo>
                <a:cubicBezTo>
                  <a:pt x="2150" y="4378"/>
                  <a:pt x="2089" y="4350"/>
                  <a:pt x="2086" y="4350"/>
                </a:cubicBezTo>
                <a:lnTo>
                  <a:pt x="2086" y="4350"/>
                </a:lnTo>
                <a:cubicBezTo>
                  <a:pt x="2085" y="4350"/>
                  <a:pt x="2095" y="4356"/>
                  <a:pt x="2126" y="4371"/>
                </a:cubicBezTo>
                <a:cubicBezTo>
                  <a:pt x="2071" y="4346"/>
                  <a:pt x="2017" y="4318"/>
                  <a:pt x="1964" y="4289"/>
                </a:cubicBezTo>
                <a:cubicBezTo>
                  <a:pt x="1924" y="4266"/>
                  <a:pt x="1884" y="4240"/>
                  <a:pt x="1844" y="4215"/>
                </a:cubicBezTo>
                <a:cubicBezTo>
                  <a:pt x="1818" y="4198"/>
                  <a:pt x="1769" y="4158"/>
                  <a:pt x="1768" y="4158"/>
                </a:cubicBezTo>
                <a:lnTo>
                  <a:pt x="1768" y="4158"/>
                </a:lnTo>
                <a:cubicBezTo>
                  <a:pt x="1768" y="4158"/>
                  <a:pt x="1777" y="4166"/>
                  <a:pt x="1804" y="4190"/>
                </a:cubicBezTo>
                <a:cubicBezTo>
                  <a:pt x="1720" y="4116"/>
                  <a:pt x="1637" y="4044"/>
                  <a:pt x="1564" y="3960"/>
                </a:cubicBezTo>
                <a:cubicBezTo>
                  <a:pt x="1558" y="3953"/>
                  <a:pt x="1523" y="3910"/>
                  <a:pt x="1505" y="3887"/>
                </a:cubicBezTo>
                <a:lnTo>
                  <a:pt x="1505" y="3887"/>
                </a:lnTo>
                <a:cubicBezTo>
                  <a:pt x="1486" y="3860"/>
                  <a:pt x="1451" y="3810"/>
                  <a:pt x="1444" y="3800"/>
                </a:cubicBezTo>
                <a:cubicBezTo>
                  <a:pt x="1389" y="3712"/>
                  <a:pt x="1345" y="3617"/>
                  <a:pt x="1294" y="3526"/>
                </a:cubicBezTo>
                <a:cubicBezTo>
                  <a:pt x="1292" y="3522"/>
                  <a:pt x="1290" y="3518"/>
                  <a:pt x="1288" y="3515"/>
                </a:cubicBezTo>
                <a:lnTo>
                  <a:pt x="1288" y="3515"/>
                </a:lnTo>
                <a:cubicBezTo>
                  <a:pt x="1286" y="3508"/>
                  <a:pt x="1282" y="3497"/>
                  <a:pt x="1277" y="3484"/>
                </a:cubicBezTo>
                <a:cubicBezTo>
                  <a:pt x="1262" y="3440"/>
                  <a:pt x="1246" y="3398"/>
                  <a:pt x="1231" y="3353"/>
                </a:cubicBezTo>
                <a:cubicBezTo>
                  <a:pt x="1199" y="3252"/>
                  <a:pt x="1174" y="3149"/>
                  <a:pt x="1155" y="3046"/>
                </a:cubicBezTo>
                <a:cubicBezTo>
                  <a:pt x="1149" y="3013"/>
                  <a:pt x="1144" y="2955"/>
                  <a:pt x="1143" y="2955"/>
                </a:cubicBezTo>
                <a:lnTo>
                  <a:pt x="1143" y="2955"/>
                </a:lnTo>
                <a:cubicBezTo>
                  <a:pt x="1143" y="2955"/>
                  <a:pt x="1144" y="2969"/>
                  <a:pt x="1147" y="3006"/>
                </a:cubicBezTo>
                <a:cubicBezTo>
                  <a:pt x="1142" y="2953"/>
                  <a:pt x="1136" y="2900"/>
                  <a:pt x="1134" y="2848"/>
                </a:cubicBezTo>
                <a:cubicBezTo>
                  <a:pt x="1128" y="2742"/>
                  <a:pt x="1128" y="2637"/>
                  <a:pt x="1134" y="2532"/>
                </a:cubicBezTo>
                <a:cubicBezTo>
                  <a:pt x="1135" y="2514"/>
                  <a:pt x="1144" y="2437"/>
                  <a:pt x="1147" y="2404"/>
                </a:cubicBezTo>
                <a:lnTo>
                  <a:pt x="1147" y="2404"/>
                </a:lnTo>
                <a:cubicBezTo>
                  <a:pt x="1152" y="2372"/>
                  <a:pt x="1162" y="2318"/>
                  <a:pt x="1166" y="2302"/>
                </a:cubicBezTo>
                <a:cubicBezTo>
                  <a:pt x="1189" y="2188"/>
                  <a:pt x="1222" y="2081"/>
                  <a:pt x="1260" y="1969"/>
                </a:cubicBezTo>
                <a:cubicBezTo>
                  <a:pt x="1266" y="1952"/>
                  <a:pt x="1270" y="1941"/>
                  <a:pt x="1272" y="1933"/>
                </a:cubicBezTo>
                <a:lnTo>
                  <a:pt x="1272" y="1933"/>
                </a:lnTo>
                <a:cubicBezTo>
                  <a:pt x="1276" y="1926"/>
                  <a:pt x="1282" y="1915"/>
                  <a:pt x="1290" y="1900"/>
                </a:cubicBezTo>
                <a:cubicBezTo>
                  <a:pt x="1315" y="1849"/>
                  <a:pt x="1340" y="1797"/>
                  <a:pt x="1368" y="1748"/>
                </a:cubicBezTo>
                <a:cubicBezTo>
                  <a:pt x="1397" y="1700"/>
                  <a:pt x="1429" y="1651"/>
                  <a:pt x="1460" y="1605"/>
                </a:cubicBezTo>
                <a:cubicBezTo>
                  <a:pt x="1471" y="1589"/>
                  <a:pt x="1477" y="1579"/>
                  <a:pt x="1481" y="1572"/>
                </a:cubicBezTo>
                <a:lnTo>
                  <a:pt x="1481" y="1572"/>
                </a:lnTo>
                <a:cubicBezTo>
                  <a:pt x="1485" y="1568"/>
                  <a:pt x="1490" y="1563"/>
                  <a:pt x="1496" y="1556"/>
                </a:cubicBezTo>
                <a:cubicBezTo>
                  <a:pt x="1571" y="1480"/>
                  <a:pt x="1645" y="1406"/>
                  <a:pt x="1723" y="1331"/>
                </a:cubicBezTo>
                <a:lnTo>
                  <a:pt x="1723" y="1331"/>
                </a:lnTo>
                <a:cubicBezTo>
                  <a:pt x="1723" y="1331"/>
                  <a:pt x="1724" y="1331"/>
                  <a:pt x="1724" y="1331"/>
                </a:cubicBezTo>
                <a:cubicBezTo>
                  <a:pt x="1747" y="1314"/>
                  <a:pt x="1770" y="1297"/>
                  <a:pt x="1795" y="1280"/>
                </a:cubicBezTo>
                <a:cubicBezTo>
                  <a:pt x="1846" y="1249"/>
                  <a:pt x="1897" y="1219"/>
                  <a:pt x="1949" y="1192"/>
                </a:cubicBezTo>
                <a:cubicBezTo>
                  <a:pt x="1970" y="1179"/>
                  <a:pt x="1993" y="1171"/>
                  <a:pt x="2015" y="1158"/>
                </a:cubicBezTo>
                <a:cubicBezTo>
                  <a:pt x="2019" y="1156"/>
                  <a:pt x="2023" y="1153"/>
                  <a:pt x="2026" y="1151"/>
                </a:cubicBezTo>
                <a:lnTo>
                  <a:pt x="2026" y="1151"/>
                </a:lnTo>
                <a:cubicBezTo>
                  <a:pt x="2028" y="1151"/>
                  <a:pt x="2030" y="1150"/>
                  <a:pt x="2031" y="1150"/>
                </a:cubicBezTo>
                <a:cubicBezTo>
                  <a:pt x="2092" y="1131"/>
                  <a:pt x="2151" y="1108"/>
                  <a:pt x="2213" y="1091"/>
                </a:cubicBezTo>
                <a:cubicBezTo>
                  <a:pt x="2269" y="1076"/>
                  <a:pt x="2328" y="1066"/>
                  <a:pt x="2385" y="1051"/>
                </a:cubicBezTo>
                <a:cubicBezTo>
                  <a:pt x="2395" y="1049"/>
                  <a:pt x="2412" y="1046"/>
                  <a:pt x="2426" y="1043"/>
                </a:cubicBezTo>
                <a:lnTo>
                  <a:pt x="2426" y="1043"/>
                </a:lnTo>
                <a:cubicBezTo>
                  <a:pt x="2457" y="1040"/>
                  <a:pt x="2490" y="1037"/>
                  <a:pt x="2522" y="1034"/>
                </a:cubicBezTo>
                <a:cubicBezTo>
                  <a:pt x="2545" y="1032"/>
                  <a:pt x="2568" y="1029"/>
                  <a:pt x="2590" y="1025"/>
                </a:cubicBezTo>
                <a:lnTo>
                  <a:pt x="2590" y="1025"/>
                </a:lnTo>
                <a:cubicBezTo>
                  <a:pt x="2612" y="1023"/>
                  <a:pt x="2633" y="1021"/>
                  <a:pt x="2655" y="1017"/>
                </a:cubicBezTo>
                <a:cubicBezTo>
                  <a:pt x="2687" y="1011"/>
                  <a:pt x="2720" y="1004"/>
                  <a:pt x="2754" y="1000"/>
                </a:cubicBezTo>
                <a:lnTo>
                  <a:pt x="2754" y="1000"/>
                </a:lnTo>
                <a:cubicBezTo>
                  <a:pt x="2725" y="1004"/>
                  <a:pt x="2717" y="1006"/>
                  <a:pt x="2719" y="1006"/>
                </a:cubicBezTo>
                <a:cubicBezTo>
                  <a:pt x="2724" y="1006"/>
                  <a:pt x="2776" y="1000"/>
                  <a:pt x="2790" y="998"/>
                </a:cubicBezTo>
                <a:cubicBezTo>
                  <a:pt x="2853" y="996"/>
                  <a:pt x="2914" y="990"/>
                  <a:pt x="2977" y="990"/>
                </a:cubicBezTo>
                <a:cubicBezTo>
                  <a:pt x="2997" y="989"/>
                  <a:pt x="3017" y="989"/>
                  <a:pt x="3036" y="989"/>
                </a:cubicBezTo>
                <a:close/>
                <a:moveTo>
                  <a:pt x="3033" y="0"/>
                </a:moveTo>
                <a:cubicBezTo>
                  <a:pt x="2855" y="0"/>
                  <a:pt x="2675" y="14"/>
                  <a:pt x="2498" y="40"/>
                </a:cubicBezTo>
                <a:lnTo>
                  <a:pt x="2498" y="40"/>
                </a:lnTo>
                <a:cubicBezTo>
                  <a:pt x="1906" y="92"/>
                  <a:pt x="1353" y="298"/>
                  <a:pt x="921" y="716"/>
                </a:cubicBezTo>
                <a:cubicBezTo>
                  <a:pt x="548" y="1074"/>
                  <a:pt x="295" y="1567"/>
                  <a:pt x="199" y="2073"/>
                </a:cubicBezTo>
                <a:cubicBezTo>
                  <a:pt x="1" y="3090"/>
                  <a:pt x="293" y="4249"/>
                  <a:pt x="1125" y="4914"/>
                </a:cubicBezTo>
                <a:cubicBezTo>
                  <a:pt x="1601" y="5295"/>
                  <a:pt x="2207" y="5480"/>
                  <a:pt x="2815" y="5480"/>
                </a:cubicBezTo>
                <a:cubicBezTo>
                  <a:pt x="3434" y="5480"/>
                  <a:pt x="4057" y="5289"/>
                  <a:pt x="4549" y="4919"/>
                </a:cubicBezTo>
                <a:cubicBezTo>
                  <a:pt x="5476" y="4221"/>
                  <a:pt x="5844" y="2983"/>
                  <a:pt x="5526" y="1874"/>
                </a:cubicBezTo>
                <a:cubicBezTo>
                  <a:pt x="5354" y="1274"/>
                  <a:pt x="4987" y="750"/>
                  <a:pt x="4469" y="402"/>
                </a:cubicBezTo>
                <a:cubicBezTo>
                  <a:pt x="4038" y="112"/>
                  <a:pt x="3538" y="0"/>
                  <a:pt x="30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5" name="Google Shape;5095;p15"/>
          <p:cNvSpPr/>
          <p:nvPr/>
        </p:nvSpPr>
        <p:spPr>
          <a:xfrm>
            <a:off x="1670575" y="1058113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6" name="Google Shape;5096;p15"/>
          <p:cNvSpPr/>
          <p:nvPr/>
        </p:nvSpPr>
        <p:spPr>
          <a:xfrm>
            <a:off x="7972938" y="4210363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7" name="Google Shape;5097;p15"/>
          <p:cNvSpPr/>
          <p:nvPr/>
        </p:nvSpPr>
        <p:spPr>
          <a:xfrm>
            <a:off x="7126775" y="992500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70650" y="629375"/>
            <a:ext cx="702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70650" y="1202075"/>
            <a:ext cx="7020000" cy="3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61" r:id="rId9"/>
    <p:sldLayoutId id="2147483672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800">
          <p15:clr>
            <a:srgbClr val="EA4335"/>
          </p15:clr>
        </p15:guide>
        <p15:guide id="2" pos="5222">
          <p15:clr>
            <a:srgbClr val="EA4335"/>
          </p15:clr>
        </p15:guide>
        <p15:guide id="3" orient="horz" pos="2903">
          <p15:clr>
            <a:srgbClr val="EA4335"/>
          </p15:clr>
        </p15:guide>
        <p15:guide id="4" orient="horz" pos="396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chat.openai.com/chat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onelyplanet.com/destinations/south_america/peru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CDBE"/>
        </a:solidFill>
        <a:effectLst/>
      </p:bgPr>
    </p:bg>
    <p:spTree>
      <p:nvGrpSpPr>
        <p:cNvPr id="1" name="Shape 9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5" name="Google Shape;9815;p31"/>
          <p:cNvSpPr txBox="1">
            <a:spLocks noGrp="1"/>
          </p:cNvSpPr>
          <p:nvPr>
            <p:ph type="ctrTitle"/>
          </p:nvPr>
        </p:nvSpPr>
        <p:spPr>
          <a:xfrm>
            <a:off x="1562700" y="1963946"/>
            <a:ext cx="6018600" cy="7460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/>
              <a:t>NAVAJANJE VIROV</a:t>
            </a:r>
            <a:endParaRPr dirty="0"/>
          </a:p>
        </p:txBody>
      </p:sp>
      <p:grpSp>
        <p:nvGrpSpPr>
          <p:cNvPr id="9816" name="Google Shape;9816;p31"/>
          <p:cNvGrpSpPr/>
          <p:nvPr/>
        </p:nvGrpSpPr>
        <p:grpSpPr>
          <a:xfrm rot="-8670542">
            <a:off x="7057461" y="3011986"/>
            <a:ext cx="398109" cy="2141153"/>
            <a:chOff x="5686500" y="2272225"/>
            <a:chExt cx="481425" cy="2589250"/>
          </a:xfrm>
        </p:grpSpPr>
        <p:sp>
          <p:nvSpPr>
            <p:cNvPr id="9817" name="Google Shape;9817;p31"/>
            <p:cNvSpPr/>
            <p:nvPr/>
          </p:nvSpPr>
          <p:spPr>
            <a:xfrm>
              <a:off x="5686500" y="3674725"/>
              <a:ext cx="260950" cy="1082650"/>
            </a:xfrm>
            <a:custGeom>
              <a:avLst/>
              <a:gdLst/>
              <a:ahLst/>
              <a:cxnLst/>
              <a:rect l="l" t="t" r="r" b="b"/>
              <a:pathLst>
                <a:path w="10438" h="43306" extrusionOk="0">
                  <a:moveTo>
                    <a:pt x="7833" y="1"/>
                  </a:moveTo>
                  <a:cubicBezTo>
                    <a:pt x="7371" y="1"/>
                    <a:pt x="6972" y="354"/>
                    <a:pt x="6919" y="826"/>
                  </a:cubicBezTo>
                  <a:lnTo>
                    <a:pt x="6917" y="856"/>
                  </a:lnTo>
                  <a:cubicBezTo>
                    <a:pt x="6721" y="2624"/>
                    <a:pt x="6364" y="4312"/>
                    <a:pt x="5698" y="5866"/>
                  </a:cubicBezTo>
                  <a:cubicBezTo>
                    <a:pt x="5050" y="7434"/>
                    <a:pt x="4084" y="8863"/>
                    <a:pt x="3088" y="10468"/>
                  </a:cubicBezTo>
                  <a:cubicBezTo>
                    <a:pt x="2589" y="11280"/>
                    <a:pt x="2092" y="12124"/>
                    <a:pt x="1654" y="13039"/>
                  </a:cubicBezTo>
                  <a:cubicBezTo>
                    <a:pt x="1226" y="13954"/>
                    <a:pt x="864" y="14928"/>
                    <a:pt x="605" y="15926"/>
                  </a:cubicBezTo>
                  <a:cubicBezTo>
                    <a:pt x="331" y="16927"/>
                    <a:pt x="189" y="17942"/>
                    <a:pt x="83" y="18960"/>
                  </a:cubicBezTo>
                  <a:cubicBezTo>
                    <a:pt x="49" y="19968"/>
                    <a:pt x="0" y="20983"/>
                    <a:pt x="91" y="21967"/>
                  </a:cubicBezTo>
                  <a:cubicBezTo>
                    <a:pt x="306" y="25901"/>
                    <a:pt x="1297" y="29668"/>
                    <a:pt x="2718" y="33243"/>
                  </a:cubicBezTo>
                  <a:cubicBezTo>
                    <a:pt x="3455" y="35019"/>
                    <a:pt x="4316" y="36736"/>
                    <a:pt x="5302" y="38373"/>
                  </a:cubicBezTo>
                  <a:cubicBezTo>
                    <a:pt x="6303" y="40015"/>
                    <a:pt x="7369" y="41561"/>
                    <a:pt x="8712" y="43012"/>
                  </a:cubicBezTo>
                  <a:lnTo>
                    <a:pt x="8710" y="43012"/>
                  </a:lnTo>
                  <a:cubicBezTo>
                    <a:pt x="8886" y="43202"/>
                    <a:pt x="9133" y="43306"/>
                    <a:pt x="9386" y="43306"/>
                  </a:cubicBezTo>
                  <a:cubicBezTo>
                    <a:pt x="9540" y="43306"/>
                    <a:pt x="9697" y="43267"/>
                    <a:pt x="9840" y="43185"/>
                  </a:cubicBezTo>
                  <a:cubicBezTo>
                    <a:pt x="10281" y="42933"/>
                    <a:pt x="10437" y="42368"/>
                    <a:pt x="10185" y="41923"/>
                  </a:cubicBezTo>
                  <a:lnTo>
                    <a:pt x="10158" y="41872"/>
                  </a:lnTo>
                  <a:cubicBezTo>
                    <a:pt x="8416" y="38782"/>
                    <a:pt x="6936" y="35440"/>
                    <a:pt x="5813" y="32078"/>
                  </a:cubicBezTo>
                  <a:cubicBezTo>
                    <a:pt x="4693" y="28709"/>
                    <a:pt x="3905" y="25206"/>
                    <a:pt x="3643" y="21742"/>
                  </a:cubicBezTo>
                  <a:cubicBezTo>
                    <a:pt x="3499" y="20024"/>
                    <a:pt x="3580" y="18346"/>
                    <a:pt x="3929" y="16751"/>
                  </a:cubicBezTo>
                  <a:cubicBezTo>
                    <a:pt x="4282" y="15151"/>
                    <a:pt x="4942" y="13636"/>
                    <a:pt x="5789" y="12041"/>
                  </a:cubicBezTo>
                  <a:cubicBezTo>
                    <a:pt x="6645" y="10453"/>
                    <a:pt x="7602" y="8689"/>
                    <a:pt x="8169" y="6752"/>
                  </a:cubicBezTo>
                  <a:cubicBezTo>
                    <a:pt x="8749" y="4816"/>
                    <a:pt x="8903" y="2791"/>
                    <a:pt x="8752" y="856"/>
                  </a:cubicBezTo>
                  <a:cubicBezTo>
                    <a:pt x="8720" y="420"/>
                    <a:pt x="8382" y="58"/>
                    <a:pt x="7934" y="7"/>
                  </a:cubicBezTo>
                  <a:cubicBezTo>
                    <a:pt x="7900" y="3"/>
                    <a:pt x="7866" y="1"/>
                    <a:pt x="78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8" name="Google Shape;9818;p31"/>
            <p:cNvSpPr/>
            <p:nvPr/>
          </p:nvSpPr>
          <p:spPr>
            <a:xfrm>
              <a:off x="5880875" y="2440175"/>
              <a:ext cx="287050" cy="2421300"/>
            </a:xfrm>
            <a:custGeom>
              <a:avLst/>
              <a:gdLst/>
              <a:ahLst/>
              <a:cxnLst/>
              <a:rect l="l" t="t" r="r" b="b"/>
              <a:pathLst>
                <a:path w="11482" h="96852" extrusionOk="0">
                  <a:moveTo>
                    <a:pt x="1659" y="1"/>
                  </a:moveTo>
                  <a:cubicBezTo>
                    <a:pt x="668" y="15235"/>
                    <a:pt x="123" y="30274"/>
                    <a:pt x="66" y="45102"/>
                  </a:cubicBezTo>
                  <a:cubicBezTo>
                    <a:pt x="0" y="61213"/>
                    <a:pt x="514" y="77076"/>
                    <a:pt x="1659" y="92663"/>
                  </a:cubicBezTo>
                  <a:cubicBezTo>
                    <a:pt x="1659" y="93820"/>
                    <a:pt x="2124" y="94870"/>
                    <a:pt x="2877" y="95626"/>
                  </a:cubicBezTo>
                  <a:cubicBezTo>
                    <a:pt x="3631" y="96384"/>
                    <a:pt x="4673" y="96851"/>
                    <a:pt x="5823" y="96851"/>
                  </a:cubicBezTo>
                  <a:cubicBezTo>
                    <a:pt x="8128" y="96851"/>
                    <a:pt x="9990" y="94972"/>
                    <a:pt x="9990" y="92663"/>
                  </a:cubicBezTo>
                  <a:cubicBezTo>
                    <a:pt x="10968" y="77015"/>
                    <a:pt x="11470" y="61472"/>
                    <a:pt x="11477" y="46007"/>
                  </a:cubicBezTo>
                  <a:cubicBezTo>
                    <a:pt x="11482" y="30575"/>
                    <a:pt x="10993" y="15242"/>
                    <a:pt x="99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9" name="Google Shape;9819;p31"/>
            <p:cNvSpPr/>
            <p:nvPr/>
          </p:nvSpPr>
          <p:spPr>
            <a:xfrm>
              <a:off x="5922350" y="2272225"/>
              <a:ext cx="208275" cy="167975"/>
            </a:xfrm>
            <a:custGeom>
              <a:avLst/>
              <a:gdLst/>
              <a:ahLst/>
              <a:cxnLst/>
              <a:rect l="l" t="t" r="r" b="b"/>
              <a:pathLst>
                <a:path w="8331" h="6719" extrusionOk="0">
                  <a:moveTo>
                    <a:pt x="4165" y="0"/>
                  </a:moveTo>
                  <a:cubicBezTo>
                    <a:pt x="3993" y="0"/>
                    <a:pt x="3820" y="86"/>
                    <a:pt x="3721" y="257"/>
                  </a:cubicBezTo>
                  <a:lnTo>
                    <a:pt x="0" y="6719"/>
                  </a:lnTo>
                  <a:lnTo>
                    <a:pt x="8331" y="6719"/>
                  </a:lnTo>
                  <a:lnTo>
                    <a:pt x="4607" y="257"/>
                  </a:lnTo>
                  <a:cubicBezTo>
                    <a:pt x="4509" y="86"/>
                    <a:pt x="4337" y="0"/>
                    <a:pt x="41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0" name="Google Shape;9820;p31"/>
            <p:cNvSpPr/>
            <p:nvPr/>
          </p:nvSpPr>
          <p:spPr>
            <a:xfrm>
              <a:off x="5880875" y="3567725"/>
              <a:ext cx="286925" cy="1293750"/>
            </a:xfrm>
            <a:custGeom>
              <a:avLst/>
              <a:gdLst/>
              <a:ahLst/>
              <a:cxnLst/>
              <a:rect l="l" t="t" r="r" b="b"/>
              <a:pathLst>
                <a:path w="11477" h="51750" extrusionOk="0">
                  <a:moveTo>
                    <a:pt x="66" y="0"/>
                  </a:moveTo>
                  <a:lnTo>
                    <a:pt x="66" y="0"/>
                  </a:lnTo>
                  <a:cubicBezTo>
                    <a:pt x="0" y="16111"/>
                    <a:pt x="514" y="31974"/>
                    <a:pt x="1659" y="47561"/>
                  </a:cubicBezTo>
                  <a:cubicBezTo>
                    <a:pt x="1659" y="48718"/>
                    <a:pt x="2124" y="49768"/>
                    <a:pt x="2877" y="50524"/>
                  </a:cubicBezTo>
                  <a:cubicBezTo>
                    <a:pt x="3631" y="51282"/>
                    <a:pt x="4673" y="51749"/>
                    <a:pt x="5823" y="51749"/>
                  </a:cubicBezTo>
                  <a:cubicBezTo>
                    <a:pt x="8128" y="51749"/>
                    <a:pt x="9990" y="49870"/>
                    <a:pt x="9990" y="47561"/>
                  </a:cubicBezTo>
                  <a:cubicBezTo>
                    <a:pt x="10968" y="31913"/>
                    <a:pt x="11470" y="16370"/>
                    <a:pt x="11477" y="905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1" name="Google Shape;9821;p31"/>
            <p:cNvSpPr/>
            <p:nvPr/>
          </p:nvSpPr>
          <p:spPr>
            <a:xfrm>
              <a:off x="5954500" y="3306675"/>
              <a:ext cx="150975" cy="825125"/>
            </a:xfrm>
            <a:custGeom>
              <a:avLst/>
              <a:gdLst/>
              <a:ahLst/>
              <a:cxnLst/>
              <a:rect l="l" t="t" r="r" b="b"/>
              <a:pathLst>
                <a:path w="6039" h="33005" extrusionOk="0">
                  <a:moveTo>
                    <a:pt x="3020" y="0"/>
                  </a:moveTo>
                  <a:cubicBezTo>
                    <a:pt x="2220" y="0"/>
                    <a:pt x="1452" y="1740"/>
                    <a:pt x="887" y="4835"/>
                  </a:cubicBezTo>
                  <a:cubicBezTo>
                    <a:pt x="319" y="7930"/>
                    <a:pt x="1" y="12125"/>
                    <a:pt x="1" y="16502"/>
                  </a:cubicBezTo>
                  <a:cubicBezTo>
                    <a:pt x="1" y="20879"/>
                    <a:pt x="319" y="25077"/>
                    <a:pt x="887" y="28172"/>
                  </a:cubicBezTo>
                  <a:cubicBezTo>
                    <a:pt x="1452" y="31267"/>
                    <a:pt x="2220" y="33004"/>
                    <a:pt x="3020" y="33004"/>
                  </a:cubicBezTo>
                  <a:cubicBezTo>
                    <a:pt x="3820" y="33004"/>
                    <a:pt x="4588" y="31267"/>
                    <a:pt x="5153" y="28172"/>
                  </a:cubicBezTo>
                  <a:cubicBezTo>
                    <a:pt x="5721" y="25077"/>
                    <a:pt x="6039" y="20879"/>
                    <a:pt x="6039" y="16502"/>
                  </a:cubicBezTo>
                  <a:cubicBezTo>
                    <a:pt x="6039" y="12125"/>
                    <a:pt x="5721" y="7930"/>
                    <a:pt x="5153" y="4835"/>
                  </a:cubicBezTo>
                  <a:cubicBezTo>
                    <a:pt x="4588" y="1740"/>
                    <a:pt x="3820" y="0"/>
                    <a:pt x="30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22" name="Google Shape;9822;p31"/>
          <p:cNvSpPr/>
          <p:nvPr/>
        </p:nvSpPr>
        <p:spPr>
          <a:xfrm rot="-4499992">
            <a:off x="6964849" y="1031111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23" name="Google Shape;9823;p31"/>
          <p:cNvGrpSpPr/>
          <p:nvPr/>
        </p:nvGrpSpPr>
        <p:grpSpPr>
          <a:xfrm flipH="1">
            <a:off x="1753230" y="283224"/>
            <a:ext cx="1356637" cy="1528669"/>
            <a:chOff x="6638425" y="262025"/>
            <a:chExt cx="1356637" cy="1528669"/>
          </a:xfrm>
        </p:grpSpPr>
        <p:sp>
          <p:nvSpPr>
            <p:cNvPr id="9824" name="Google Shape;9824;p31"/>
            <p:cNvSpPr/>
            <p:nvPr/>
          </p:nvSpPr>
          <p:spPr>
            <a:xfrm>
              <a:off x="6766473" y="490494"/>
              <a:ext cx="1228589" cy="1300201"/>
            </a:xfrm>
            <a:custGeom>
              <a:avLst/>
              <a:gdLst/>
              <a:ahLst/>
              <a:cxnLst/>
              <a:rect l="l" t="t" r="r" b="b"/>
              <a:pathLst>
                <a:path w="34244" h="36240" extrusionOk="0">
                  <a:moveTo>
                    <a:pt x="10629" y="0"/>
                  </a:moveTo>
                  <a:cubicBezTo>
                    <a:pt x="9833" y="0"/>
                    <a:pt x="0" y="8812"/>
                    <a:pt x="284" y="9136"/>
                  </a:cubicBezTo>
                  <a:cubicBezTo>
                    <a:pt x="8459" y="18463"/>
                    <a:pt x="17432" y="27584"/>
                    <a:pt x="26416" y="36131"/>
                  </a:cubicBezTo>
                  <a:cubicBezTo>
                    <a:pt x="26496" y="36207"/>
                    <a:pt x="26692" y="36240"/>
                    <a:pt x="26890" y="36240"/>
                  </a:cubicBezTo>
                  <a:cubicBezTo>
                    <a:pt x="27102" y="36240"/>
                    <a:pt x="27316" y="36202"/>
                    <a:pt x="27390" y="36139"/>
                  </a:cubicBezTo>
                  <a:cubicBezTo>
                    <a:pt x="28573" y="35143"/>
                    <a:pt x="33730" y="30702"/>
                    <a:pt x="34136" y="30195"/>
                  </a:cubicBezTo>
                  <a:cubicBezTo>
                    <a:pt x="34243" y="30058"/>
                    <a:pt x="34206" y="29531"/>
                    <a:pt x="34110" y="29380"/>
                  </a:cubicBezTo>
                  <a:cubicBezTo>
                    <a:pt x="31722" y="25670"/>
                    <a:pt x="15163" y="5150"/>
                    <a:pt x="10670" y="15"/>
                  </a:cubicBezTo>
                  <a:cubicBezTo>
                    <a:pt x="10662" y="5"/>
                    <a:pt x="10648" y="0"/>
                    <a:pt x="106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5" name="Google Shape;9825;p31"/>
            <p:cNvSpPr/>
            <p:nvPr/>
          </p:nvSpPr>
          <p:spPr>
            <a:xfrm>
              <a:off x="6638425" y="262025"/>
              <a:ext cx="134038" cy="172571"/>
            </a:xfrm>
            <a:custGeom>
              <a:avLst/>
              <a:gdLst/>
              <a:ahLst/>
              <a:cxnLst/>
              <a:rect l="l" t="t" r="r" b="b"/>
              <a:pathLst>
                <a:path w="3736" h="4810" extrusionOk="0">
                  <a:moveTo>
                    <a:pt x="912" y="0"/>
                  </a:moveTo>
                  <a:cubicBezTo>
                    <a:pt x="834" y="0"/>
                    <a:pt x="757" y="35"/>
                    <a:pt x="716" y="108"/>
                  </a:cubicBezTo>
                  <a:cubicBezTo>
                    <a:pt x="338" y="770"/>
                    <a:pt x="249" y="1520"/>
                    <a:pt x="34" y="2240"/>
                  </a:cubicBezTo>
                  <a:cubicBezTo>
                    <a:pt x="0" y="2357"/>
                    <a:pt x="50" y="2450"/>
                    <a:pt x="125" y="2506"/>
                  </a:cubicBezTo>
                  <a:cubicBezTo>
                    <a:pt x="135" y="2526"/>
                    <a:pt x="143" y="2548"/>
                    <a:pt x="161" y="2568"/>
                  </a:cubicBezTo>
                  <a:cubicBezTo>
                    <a:pt x="698" y="3192"/>
                    <a:pt x="1384" y="3997"/>
                    <a:pt x="2006" y="4554"/>
                  </a:cubicBezTo>
                  <a:cubicBezTo>
                    <a:pt x="2209" y="4735"/>
                    <a:pt x="2367" y="4809"/>
                    <a:pt x="2504" y="4809"/>
                  </a:cubicBezTo>
                  <a:cubicBezTo>
                    <a:pt x="2785" y="4809"/>
                    <a:pt x="2972" y="4495"/>
                    <a:pt x="3259" y="4156"/>
                  </a:cubicBezTo>
                  <a:cubicBezTo>
                    <a:pt x="3736" y="3592"/>
                    <a:pt x="3718" y="3198"/>
                    <a:pt x="3271" y="2645"/>
                  </a:cubicBezTo>
                  <a:cubicBezTo>
                    <a:pt x="2569" y="1776"/>
                    <a:pt x="1833" y="927"/>
                    <a:pt x="1102" y="82"/>
                  </a:cubicBezTo>
                  <a:cubicBezTo>
                    <a:pt x="1054" y="29"/>
                    <a:pt x="983" y="0"/>
                    <a:pt x="9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6" name="Google Shape;9826;p31"/>
            <p:cNvSpPr/>
            <p:nvPr/>
          </p:nvSpPr>
          <p:spPr>
            <a:xfrm>
              <a:off x="6664042" y="326999"/>
              <a:ext cx="482409" cy="485494"/>
            </a:xfrm>
            <a:custGeom>
              <a:avLst/>
              <a:gdLst/>
              <a:ahLst/>
              <a:cxnLst/>
              <a:rect l="l" t="t" r="r" b="b"/>
              <a:pathLst>
                <a:path w="13446" h="13532" extrusionOk="0">
                  <a:moveTo>
                    <a:pt x="2810" y="0"/>
                  </a:moveTo>
                  <a:cubicBezTo>
                    <a:pt x="2498" y="0"/>
                    <a:pt x="0" y="2309"/>
                    <a:pt x="67" y="2417"/>
                  </a:cubicBezTo>
                  <a:cubicBezTo>
                    <a:pt x="435" y="3003"/>
                    <a:pt x="1087" y="3588"/>
                    <a:pt x="1527" y="4117"/>
                  </a:cubicBezTo>
                  <a:cubicBezTo>
                    <a:pt x="2258" y="4997"/>
                    <a:pt x="2746" y="6087"/>
                    <a:pt x="3089" y="7170"/>
                  </a:cubicBezTo>
                  <a:cubicBezTo>
                    <a:pt x="3662" y="8980"/>
                    <a:pt x="3797" y="11288"/>
                    <a:pt x="3201" y="13105"/>
                  </a:cubicBezTo>
                  <a:cubicBezTo>
                    <a:pt x="3169" y="13200"/>
                    <a:pt x="3199" y="13278"/>
                    <a:pt x="3252" y="13334"/>
                  </a:cubicBezTo>
                  <a:cubicBezTo>
                    <a:pt x="3280" y="13441"/>
                    <a:pt x="3384" y="13532"/>
                    <a:pt x="3499" y="13532"/>
                  </a:cubicBezTo>
                  <a:cubicBezTo>
                    <a:pt x="3548" y="13532"/>
                    <a:pt x="3599" y="13515"/>
                    <a:pt x="3648" y="13477"/>
                  </a:cubicBezTo>
                  <a:cubicBezTo>
                    <a:pt x="5565" y="11954"/>
                    <a:pt x="13042" y="5469"/>
                    <a:pt x="13372" y="4834"/>
                  </a:cubicBezTo>
                  <a:cubicBezTo>
                    <a:pt x="13406" y="4773"/>
                    <a:pt x="13406" y="4711"/>
                    <a:pt x="13392" y="4655"/>
                  </a:cubicBezTo>
                  <a:cubicBezTo>
                    <a:pt x="13446" y="4522"/>
                    <a:pt x="13384" y="4325"/>
                    <a:pt x="13197" y="4290"/>
                  </a:cubicBezTo>
                  <a:cubicBezTo>
                    <a:pt x="13022" y="4255"/>
                    <a:pt x="12847" y="4241"/>
                    <a:pt x="12672" y="4241"/>
                  </a:cubicBezTo>
                  <a:cubicBezTo>
                    <a:pt x="12227" y="4241"/>
                    <a:pt x="11783" y="4332"/>
                    <a:pt x="11342" y="4409"/>
                  </a:cubicBezTo>
                  <a:cubicBezTo>
                    <a:pt x="10969" y="4474"/>
                    <a:pt x="10579" y="4505"/>
                    <a:pt x="10182" y="4505"/>
                  </a:cubicBezTo>
                  <a:cubicBezTo>
                    <a:pt x="9292" y="4505"/>
                    <a:pt x="8374" y="4351"/>
                    <a:pt x="7565" y="4097"/>
                  </a:cubicBezTo>
                  <a:cubicBezTo>
                    <a:pt x="5539" y="3462"/>
                    <a:pt x="4175" y="1546"/>
                    <a:pt x="2835" y="9"/>
                  </a:cubicBezTo>
                  <a:cubicBezTo>
                    <a:pt x="2830" y="3"/>
                    <a:pt x="2821" y="0"/>
                    <a:pt x="28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7" name="Google Shape;9827;p31"/>
            <p:cNvSpPr/>
            <p:nvPr/>
          </p:nvSpPr>
          <p:spPr>
            <a:xfrm>
              <a:off x="6765827" y="474528"/>
              <a:ext cx="399891" cy="351671"/>
            </a:xfrm>
            <a:custGeom>
              <a:avLst/>
              <a:gdLst/>
              <a:ahLst/>
              <a:cxnLst/>
              <a:rect l="l" t="t" r="r" b="b"/>
              <a:pathLst>
                <a:path w="11146" h="9802" extrusionOk="0">
                  <a:moveTo>
                    <a:pt x="10393" y="1"/>
                  </a:moveTo>
                  <a:cubicBezTo>
                    <a:pt x="10112" y="1"/>
                    <a:pt x="3443" y="6015"/>
                    <a:pt x="280" y="8943"/>
                  </a:cubicBezTo>
                  <a:cubicBezTo>
                    <a:pt x="235" y="8985"/>
                    <a:pt x="201" y="9029"/>
                    <a:pt x="175" y="9076"/>
                  </a:cubicBezTo>
                  <a:cubicBezTo>
                    <a:pt x="0" y="9400"/>
                    <a:pt x="285" y="9802"/>
                    <a:pt x="614" y="9802"/>
                  </a:cubicBezTo>
                  <a:cubicBezTo>
                    <a:pt x="715" y="9802"/>
                    <a:pt x="821" y="9763"/>
                    <a:pt x="918" y="9673"/>
                  </a:cubicBezTo>
                  <a:cubicBezTo>
                    <a:pt x="4167" y="6667"/>
                    <a:pt x="7358" y="3625"/>
                    <a:pt x="10809" y="857"/>
                  </a:cubicBezTo>
                  <a:cubicBezTo>
                    <a:pt x="11145" y="589"/>
                    <a:pt x="10931" y="36"/>
                    <a:pt x="10521" y="9"/>
                  </a:cubicBezTo>
                  <a:lnTo>
                    <a:pt x="10394" y="1"/>
                  </a:lnTo>
                  <a:cubicBezTo>
                    <a:pt x="10394" y="1"/>
                    <a:pt x="10393" y="1"/>
                    <a:pt x="10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28" name="Google Shape;9828;p31"/>
          <p:cNvSpPr/>
          <p:nvPr/>
        </p:nvSpPr>
        <p:spPr>
          <a:xfrm>
            <a:off x="1508413" y="3495888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9" name="Google Shape;9829;p31"/>
          <p:cNvSpPr txBox="1">
            <a:spLocks noGrp="1"/>
          </p:cNvSpPr>
          <p:nvPr>
            <p:ph type="body" idx="1"/>
          </p:nvPr>
        </p:nvSpPr>
        <p:spPr>
          <a:xfrm>
            <a:off x="1959450" y="2942149"/>
            <a:ext cx="5225100" cy="10703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sl-SI" dirty="0"/>
              <a:t>Avtor: Mateja Drnovšek Zvonar</a:t>
            </a:r>
          </a:p>
          <a:p>
            <a:pPr marL="0" lvl="0" indent="0">
              <a:buNone/>
            </a:pPr>
            <a:r>
              <a:rPr lang="sl-SI" dirty="0"/>
              <a:t>OŠ Polje</a:t>
            </a:r>
          </a:p>
          <a:p>
            <a:pPr marL="0" lvl="0" indent="0">
              <a:buNone/>
            </a:pPr>
            <a:endParaRPr lang="sl-SI" dirty="0"/>
          </a:p>
          <a:p>
            <a:pPr marL="0" lvl="0" indent="0">
              <a:buNone/>
            </a:pPr>
            <a:r>
              <a:rPr lang="sl-SI" dirty="0"/>
              <a:t>9. 11. 2023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70650" y="512997"/>
            <a:ext cx="7020000" cy="572700"/>
          </a:xfrm>
        </p:spPr>
        <p:txBody>
          <a:bodyPr/>
          <a:lstStyle/>
          <a:p>
            <a:r>
              <a:rPr lang="sl-SI" dirty="0"/>
              <a:t>Wikipedija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005840" y="1354975"/>
            <a:ext cx="7284810" cy="3253300"/>
          </a:xfrm>
        </p:spPr>
        <p:txBody>
          <a:bodyPr/>
          <a:lstStyle/>
          <a:p>
            <a:pPr marL="257175" lvl="0" indent="-257175" fontAlgn="base">
              <a:spcBef>
                <a:spcPts val="45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000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/>
              </a:rPr>
              <a:t>	Wikipedija je spletna enciklopedija, ki se zelo hitro spreminja in dopolnjuje, zato moramo pri navajanju le to upoštevati. Prispevki v večini primerov nimajo datuma objave, zato napišemo (b. d.).</a:t>
            </a:r>
          </a:p>
          <a:p>
            <a:pPr marL="257175" lvl="0" indent="-257175" fontAlgn="base">
              <a:spcBef>
                <a:spcPts val="450"/>
              </a:spcBef>
              <a:spcAft>
                <a:spcPct val="0"/>
              </a:spcAft>
              <a:buClrTx/>
              <a:buSzTx/>
              <a:buNone/>
            </a:pPr>
            <a:endParaRPr lang="sl-SI" altLang="sl-SI" sz="1200" kern="1200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Arial"/>
            </a:endParaRPr>
          </a:p>
          <a:p>
            <a:pPr marL="257175" lvl="0" indent="-257175" fontAlgn="base">
              <a:spcBef>
                <a:spcPts val="45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000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/>
              </a:rPr>
              <a:t>	Če sta navedena datum in čas zadnje spremembe, napišemo samo datum. </a:t>
            </a:r>
          </a:p>
          <a:p>
            <a:pPr marL="257175" lvl="0" indent="-257175" fontAlgn="base">
              <a:spcBef>
                <a:spcPts val="450"/>
              </a:spcBef>
              <a:spcAft>
                <a:spcPct val="0"/>
              </a:spcAft>
              <a:buClrTx/>
              <a:buSzTx/>
              <a:buNone/>
            </a:pPr>
            <a:r>
              <a:rPr lang="sl-SI" sz="2000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/>
              </a:rPr>
              <a:t>	Datum zadnje spremembe preverimo na zavihku zgodovina.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3031656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900" y="0"/>
            <a:ext cx="7143750" cy="3543300"/>
          </a:xfrm>
          <a:prstGeom prst="rect">
            <a:avLst/>
          </a:prstGeom>
        </p:spPr>
      </p:pic>
      <p:sp>
        <p:nvSpPr>
          <p:cNvPr id="5" name="Označba mesta besedila 4"/>
          <p:cNvSpPr>
            <a:spLocks noGrp="1"/>
          </p:cNvSpPr>
          <p:nvPr>
            <p:ph type="body" idx="1"/>
          </p:nvPr>
        </p:nvSpPr>
        <p:spPr>
          <a:xfrm>
            <a:off x="1270650" y="3807229"/>
            <a:ext cx="7020000" cy="801046"/>
          </a:xfrm>
        </p:spPr>
        <p:txBody>
          <a:bodyPr/>
          <a:lstStyle/>
          <a:p>
            <a:pPr marL="139700" indent="0">
              <a:buNone/>
            </a:pPr>
            <a:r>
              <a:rPr lang="sl-SI" sz="2000" dirty="0"/>
              <a:t>Vodni pajek. (8. 9. 2018). V </a:t>
            </a:r>
            <a:r>
              <a:rPr lang="sl-SI" sz="2000" i="1" dirty="0"/>
              <a:t>Wikipedija: prosta enciklopedija. </a:t>
            </a:r>
            <a:r>
              <a:rPr lang="sl-SI" sz="2000" dirty="0"/>
              <a:t>https://sl.wikipedia.org/wiki/Vodni_pajek</a:t>
            </a:r>
          </a:p>
        </p:txBody>
      </p:sp>
    </p:spTree>
    <p:extLst>
      <p:ext uri="{BB962C8B-B14F-4D97-AF65-F5344CB8AC3E}">
        <p14:creationId xmlns:p14="http://schemas.microsoft.com/office/powerpoint/2010/main" val="2652877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C161979-0321-471B-8C24-E7DC5EC57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Chat GPT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F2E240FD-D018-490D-ACF0-FA488A99F4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V besedilu obvezno navedete kaj ste </a:t>
            </a:r>
            <a:r>
              <a:rPr lang="sl-SI" dirty="0" err="1"/>
              <a:t>ChatGPT</a:t>
            </a:r>
            <a:r>
              <a:rPr lang="sl-SI" dirty="0"/>
              <a:t> vprašali. Ker vedno odgovori drugače, morate kot odgovor navesti dobesedni citat. Zaradi tega mora biti besedilo, ki vam ga je dal </a:t>
            </a:r>
            <a:r>
              <a:rPr lang="sl-SI" dirty="0" err="1"/>
              <a:t>ChatGPT</a:t>
            </a:r>
            <a:r>
              <a:rPr lang="sl-SI" dirty="0"/>
              <a:t> v navednicah in </a:t>
            </a:r>
            <a:r>
              <a:rPr lang="sl-SI" i="1" dirty="0"/>
              <a:t>poševnem tisku</a:t>
            </a:r>
            <a:r>
              <a:rPr lang="sl-SI" dirty="0"/>
              <a:t>. Poleg zapišemo (</a:t>
            </a:r>
            <a:r>
              <a:rPr lang="sl-SI" dirty="0" err="1"/>
              <a:t>OpenAI</a:t>
            </a:r>
            <a:r>
              <a:rPr lang="sl-SI" dirty="0"/>
              <a:t>, letnico dostopa).</a:t>
            </a:r>
          </a:p>
          <a:p>
            <a:r>
              <a:rPr lang="sl-SI" dirty="0"/>
              <a:t>Zelo pomembno je, da znate </a:t>
            </a:r>
            <a:r>
              <a:rPr lang="sl-SI" dirty="0" err="1"/>
              <a:t>ChatGPT</a:t>
            </a:r>
            <a:r>
              <a:rPr lang="sl-SI" dirty="0"/>
              <a:t>-ju postaviti prava vprašanja.</a:t>
            </a:r>
          </a:p>
          <a:p>
            <a:endParaRPr lang="sl-SI" dirty="0"/>
          </a:p>
          <a:p>
            <a:pPr marL="139700" indent="0">
              <a:buNone/>
            </a:pPr>
            <a:r>
              <a:rPr lang="sl-SI" dirty="0"/>
              <a:t>Primer:</a:t>
            </a:r>
          </a:p>
          <a:p>
            <a:pPr marL="139700" indent="0">
              <a:buNone/>
            </a:pPr>
            <a:r>
              <a:rPr lang="sl-SI" dirty="0">
                <a:solidFill>
                  <a:srgbClr val="000099"/>
                </a:solidFill>
              </a:rPr>
              <a:t>Na vprašanje “</a:t>
            </a:r>
            <a:r>
              <a:rPr lang="sl-SI" i="1" dirty="0">
                <a:solidFill>
                  <a:srgbClr val="000099"/>
                </a:solidFill>
              </a:rPr>
              <a:t>Ali je delitev na leve in desne možgane resnična ali je le metafora?” je </a:t>
            </a:r>
            <a:r>
              <a:rPr lang="sl-SI" i="1" dirty="0" err="1">
                <a:solidFill>
                  <a:srgbClr val="000099"/>
                </a:solidFill>
              </a:rPr>
              <a:t>ChatGPT</a:t>
            </a:r>
            <a:r>
              <a:rPr lang="sl-SI" i="1" dirty="0">
                <a:solidFill>
                  <a:srgbClr val="000099"/>
                </a:solidFill>
              </a:rPr>
              <a:t> ustvaril odgovor, da sta možganski hemisferi sicer nekoliko specializirani, vendar “zapis, da lahko ljudi označimo kot levičarje ali desničarje, velja za pretirano poenostavitev in priljubljen mit</a:t>
            </a:r>
            <a:r>
              <a:rPr lang="sl-SI" dirty="0">
                <a:solidFill>
                  <a:srgbClr val="000099"/>
                </a:solidFill>
              </a:rPr>
              <a:t>” (</a:t>
            </a:r>
            <a:r>
              <a:rPr lang="sl-SI" dirty="0" err="1">
                <a:solidFill>
                  <a:srgbClr val="000099"/>
                </a:solidFill>
              </a:rPr>
              <a:t>OpenAI</a:t>
            </a:r>
            <a:r>
              <a:rPr lang="sl-SI" dirty="0">
                <a:solidFill>
                  <a:srgbClr val="000099"/>
                </a:solidFill>
              </a:rPr>
              <a:t>, 2023).</a:t>
            </a:r>
          </a:p>
          <a:p>
            <a:pPr marL="139700" indent="0">
              <a:buNone/>
            </a:pPr>
            <a:endParaRPr lang="sl-SI" dirty="0">
              <a:solidFill>
                <a:srgbClr val="000099"/>
              </a:solidFill>
            </a:endParaRPr>
          </a:p>
          <a:p>
            <a:pPr marL="139700" indent="0">
              <a:buNone/>
            </a:pPr>
            <a:r>
              <a:rPr lang="sl-SI" dirty="0">
                <a:solidFill>
                  <a:schemeClr val="tx1"/>
                </a:solidFill>
              </a:rPr>
              <a:t>Pod vire </a:t>
            </a:r>
            <a:r>
              <a:rPr lang="sl-SI">
                <a:solidFill>
                  <a:schemeClr val="tx1"/>
                </a:solidFill>
              </a:rPr>
              <a:t>zapišete:</a:t>
            </a:r>
          </a:p>
          <a:p>
            <a:pPr marL="139700" indent="0">
              <a:buNone/>
            </a:pPr>
            <a:endParaRPr lang="sl-SI" sz="800" dirty="0">
              <a:solidFill>
                <a:schemeClr val="tx1"/>
              </a:solidFill>
            </a:endParaRPr>
          </a:p>
          <a:p>
            <a:pPr marL="139700" indent="0">
              <a:buNone/>
            </a:pPr>
            <a:r>
              <a:rPr lang="sl-SI" dirty="0" err="1"/>
              <a:t>OpenAI</a:t>
            </a:r>
            <a:r>
              <a:rPr lang="sl-SI" dirty="0"/>
              <a:t>. (2023). </a:t>
            </a:r>
            <a:r>
              <a:rPr lang="sl-SI" dirty="0" err="1"/>
              <a:t>ChatGPT</a:t>
            </a:r>
            <a:r>
              <a:rPr lang="sl-SI" dirty="0"/>
              <a:t> (različica iz 14. marca). </a:t>
            </a:r>
            <a:r>
              <a:rPr lang="sl-SI" dirty="0">
                <a:hlinkClick r:id="rId2"/>
              </a:rPr>
              <a:t>https://chat.openai.com/chat</a:t>
            </a:r>
            <a:endParaRPr lang="sl-SI" dirty="0"/>
          </a:p>
          <a:p>
            <a:pPr marL="139700" indent="0">
              <a:buNone/>
            </a:pPr>
            <a:endParaRPr lang="sl-SI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294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70650" y="504684"/>
            <a:ext cx="7020000" cy="572700"/>
          </a:xfrm>
        </p:spPr>
        <p:txBody>
          <a:bodyPr/>
          <a:lstStyle/>
          <a:p>
            <a:r>
              <a:rPr lang="sl-SI" dirty="0"/>
              <a:t>Revije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270650" y="1313411"/>
            <a:ext cx="7020000" cy="3294864"/>
          </a:xfrm>
        </p:spPr>
        <p:txBody>
          <a:bodyPr/>
          <a:lstStyle/>
          <a:p>
            <a:pPr marL="257175" lvl="0" indent="-257175" fontAlgn="base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200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/>
              </a:rPr>
              <a:t>Priimek, I. (Leto izida revije). Naslov članka. </a:t>
            </a:r>
            <a:r>
              <a:rPr lang="sl-SI" altLang="sl-SI" sz="2200" i="1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/>
              </a:rPr>
              <a:t>Naslov revije,</a:t>
            </a:r>
            <a:r>
              <a:rPr lang="sl-SI" altLang="sl-SI" sz="2200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/>
              </a:rPr>
              <a:t> letnik(številka revije), strani članka.</a:t>
            </a:r>
          </a:p>
          <a:p>
            <a:pPr marL="257175" lvl="0" indent="-257175" fontAlgn="base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ClrTx/>
              <a:buSzTx/>
              <a:buNone/>
            </a:pPr>
            <a:endParaRPr lang="sl-SI" altLang="sl-SI" sz="2200" kern="1200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Arial"/>
            </a:endParaRPr>
          </a:p>
          <a:p>
            <a:pPr marL="257175" lvl="0" indent="-257175" fontAlgn="base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200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/>
              </a:rPr>
              <a:t>Primer:</a:t>
            </a:r>
          </a:p>
          <a:p>
            <a:pPr marL="257175" lvl="0" indent="-257175" fontAlgn="base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200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/>
              </a:rPr>
              <a:t>Kopčavar</a:t>
            </a:r>
            <a:r>
              <a:rPr lang="sl-SI" altLang="sl-SI" sz="2200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/>
              </a:rPr>
              <a:t>, N. (2003). Indijanci v perujskih mestih. </a:t>
            </a:r>
            <a:r>
              <a:rPr lang="sl-SI" altLang="sl-SI" sz="2200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/>
              </a:rPr>
              <a:t>Gea</a:t>
            </a:r>
            <a:r>
              <a:rPr lang="sl-SI" altLang="sl-SI" sz="2200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/>
              </a:rPr>
              <a:t>,</a:t>
            </a:r>
            <a:r>
              <a:rPr lang="sl-SI" altLang="sl-SI" sz="2200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/>
              </a:rPr>
              <a:t> 13(10), 29-31. </a:t>
            </a:r>
          </a:p>
          <a:p>
            <a:pPr marL="139700" indent="0">
              <a:buNone/>
            </a:pPr>
            <a:endParaRPr lang="sl-SI" sz="2200" dirty="0"/>
          </a:p>
        </p:txBody>
      </p:sp>
    </p:spTree>
    <p:extLst>
      <p:ext uri="{BB962C8B-B14F-4D97-AF65-F5344CB8AC3E}">
        <p14:creationId xmlns:p14="http://schemas.microsoft.com/office/powerpoint/2010/main" val="2856650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70650" y="537935"/>
            <a:ext cx="7020000" cy="572700"/>
          </a:xfrm>
        </p:spPr>
        <p:txBody>
          <a:bodyPr/>
          <a:lstStyle/>
          <a:p>
            <a:r>
              <a:rPr lang="sl-SI" dirty="0"/>
              <a:t>Časnik (dnevni časopis)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270650" y="1338349"/>
            <a:ext cx="7020000" cy="3269926"/>
          </a:xfrm>
        </p:spPr>
        <p:txBody>
          <a:bodyPr/>
          <a:lstStyle/>
          <a:p>
            <a:pPr marL="257175" lvl="0" indent="-257175" fontAlgn="base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200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/>
              </a:rPr>
              <a:t>Priimek, I. (datum izida). Naslov članka. </a:t>
            </a:r>
            <a:r>
              <a:rPr lang="sl-SI" altLang="sl-SI" sz="2200" i="1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/>
              </a:rPr>
              <a:t>Naslov revije,</a:t>
            </a:r>
            <a:r>
              <a:rPr lang="sl-SI" altLang="sl-SI" sz="2200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/>
              </a:rPr>
              <a:t> letnik(številka revije), strani članka.</a:t>
            </a:r>
          </a:p>
          <a:p>
            <a:pPr marL="257175" lvl="0" indent="-257175" fontAlgn="base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ClrTx/>
              <a:buSzTx/>
              <a:buNone/>
            </a:pPr>
            <a:endParaRPr lang="sl-SI" altLang="sl-SI" sz="2200" kern="1200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Arial"/>
            </a:endParaRPr>
          </a:p>
          <a:p>
            <a:pPr marL="257175" lvl="0" indent="-257175" fontAlgn="base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200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/>
              </a:rPr>
              <a:t>Primer:</a:t>
            </a:r>
          </a:p>
          <a:p>
            <a:pPr marL="257175" lvl="0" indent="-257175" fontAlgn="base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200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/>
              </a:rPr>
              <a:t>Saksida, I. (23. 9. 2009). Jutra, dnevi, popoldnevi. </a:t>
            </a:r>
            <a:r>
              <a:rPr lang="sl-SI" altLang="sl-SI" sz="2200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/>
              </a:rPr>
              <a:t>Večer</a:t>
            </a:r>
            <a:r>
              <a:rPr lang="sl-SI" altLang="sl-SI" sz="2200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/>
              </a:rPr>
              <a:t>, 65(220), 7.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46869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Elektronski viri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7175" lvl="0" indent="-257175" fontAlgn="base">
              <a:spcBef>
                <a:spcPts val="45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200" b="1" u="sng" kern="120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Arial"/>
              </a:rPr>
              <a:t>Elektronski viri </a:t>
            </a:r>
            <a:r>
              <a:rPr lang="sl-SI" altLang="sl-SI" sz="2200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/>
              </a:rPr>
              <a:t>se navajajo na enak način kot tiskani. Na koncu moramo dodati lokacijo, v kateri smo ta vir dobili.</a:t>
            </a:r>
          </a:p>
          <a:p>
            <a:pPr marL="257175" lvl="0" indent="-257175" fontAlgn="base">
              <a:spcBef>
                <a:spcPts val="450"/>
              </a:spcBef>
              <a:spcAft>
                <a:spcPct val="0"/>
              </a:spcAft>
              <a:buClrTx/>
              <a:buSzTx/>
              <a:buNone/>
            </a:pPr>
            <a:endParaRPr lang="sl-SI" altLang="sl-SI" sz="1200" kern="1200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Arial"/>
            </a:endParaRPr>
          </a:p>
          <a:p>
            <a:pPr marL="257175" lvl="0" indent="-257175" fontAlgn="base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800" b="1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/>
              </a:rPr>
              <a:t>Priimek, I. (datum ali leto prispevka ali b. d.). </a:t>
            </a:r>
            <a:r>
              <a:rPr lang="sl-SI" altLang="sl-SI" sz="1800" b="1" i="1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/>
              </a:rPr>
              <a:t>Naslov prispevka</a:t>
            </a:r>
            <a:r>
              <a:rPr lang="sl-SI" altLang="sl-SI" sz="1800" b="1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/>
              </a:rPr>
              <a:t>. http naslov</a:t>
            </a:r>
          </a:p>
          <a:p>
            <a:pPr marL="257175" lvl="0" indent="-257175" fontAlgn="base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None/>
            </a:pPr>
            <a:endParaRPr lang="sl-SI" altLang="sl-SI" sz="900" b="1" kern="1200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Arial"/>
            </a:endParaRPr>
          </a:p>
          <a:p>
            <a:pPr marL="257175" lvl="0" indent="-257175" fontAlgn="base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800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/>
              </a:rPr>
              <a:t>Primer:</a:t>
            </a:r>
          </a:p>
          <a:p>
            <a:pPr marL="257175" lvl="0" indent="-257175" fontAlgn="base">
              <a:spcBef>
                <a:spcPts val="45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800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/>
              </a:rPr>
              <a:t>KUSIĆ, O</a:t>
            </a:r>
            <a:r>
              <a:rPr lang="sl-SI" altLang="sl-SI" sz="1800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/>
              </a:rPr>
              <a:t>.</a:t>
            </a:r>
            <a:r>
              <a:rPr lang="en-US" altLang="sl-SI" sz="1800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/>
              </a:rPr>
              <a:t> </a:t>
            </a:r>
            <a:r>
              <a:rPr lang="sl-SI" altLang="sl-SI" sz="1800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/>
              </a:rPr>
              <a:t>(2003). </a:t>
            </a:r>
            <a:r>
              <a:rPr lang="sl-SI" altLang="sl-SI" sz="1800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/>
              </a:rPr>
              <a:t>Peru</a:t>
            </a:r>
            <a:r>
              <a:rPr lang="sl-SI" altLang="sl-SI" sz="1800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/>
              </a:rPr>
              <a:t>. </a:t>
            </a:r>
            <a:r>
              <a:rPr lang="sl-SI" altLang="sl-SI" sz="1800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/>
                <a:hlinkClick r:id="rId2"/>
              </a:rPr>
              <a:t>http://www.lonelyplanet.com/destinations/south_america/peru/</a:t>
            </a:r>
            <a:endParaRPr lang="sl-SI" altLang="sl-SI" sz="2200" kern="1200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Arial"/>
            </a:endParaRPr>
          </a:p>
          <a:p>
            <a:pPr marL="139700" indent="0">
              <a:buNone/>
            </a:pPr>
            <a:endParaRPr lang="sl-SI" sz="2200" dirty="0"/>
          </a:p>
        </p:txBody>
      </p:sp>
    </p:spTree>
    <p:extLst>
      <p:ext uri="{BB962C8B-B14F-4D97-AF65-F5344CB8AC3E}">
        <p14:creationId xmlns:p14="http://schemas.microsoft.com/office/powerpoint/2010/main" val="2627439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70650" y="546248"/>
            <a:ext cx="7020000" cy="418029"/>
          </a:xfrm>
        </p:spPr>
        <p:txBody>
          <a:bodyPr/>
          <a:lstStyle/>
          <a:p>
            <a:r>
              <a:rPr lang="pl-PL" dirty="0"/>
              <a:t>Spletne strani, ko nimamo avtorja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270650" y="1288473"/>
            <a:ext cx="7020000" cy="3319802"/>
          </a:xfrm>
        </p:spPr>
        <p:txBody>
          <a:bodyPr/>
          <a:lstStyle/>
          <a:p>
            <a:pPr marL="257175" lvl="0" indent="-257175" fontAlgn="base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sl-SI" sz="1800" b="1" i="1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/>
              </a:rPr>
              <a:t>Naslov prispevka</a:t>
            </a:r>
            <a:r>
              <a:rPr lang="sl-SI" sz="1800" b="1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/>
              </a:rPr>
              <a:t>. </a:t>
            </a:r>
            <a:r>
              <a:rPr lang="pt-BR" sz="1800" b="1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/>
              </a:rPr>
              <a:t>(datum ali leto prispevka ali b. d.). </a:t>
            </a:r>
            <a:r>
              <a:rPr lang="sl-SI" sz="1800" b="1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/>
              </a:rPr>
              <a:t>http naslov</a:t>
            </a:r>
          </a:p>
          <a:p>
            <a:pPr marL="257175" lvl="0" indent="-257175" fontAlgn="base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None/>
              <a:defRPr/>
            </a:pPr>
            <a:endParaRPr lang="sl-SI" sz="1800" b="1" kern="1200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Arial"/>
            </a:endParaRPr>
          </a:p>
          <a:p>
            <a:pPr marL="257175" lvl="0" indent="-257175" fontAlgn="base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sl-SI" sz="1800" b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/>
              </a:rPr>
              <a:t>Primer</a:t>
            </a:r>
            <a:r>
              <a:rPr lang="sl-SI" sz="1800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/>
              </a:rPr>
              <a:t>:</a:t>
            </a: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sl-SI" sz="1800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/>
              </a:rPr>
              <a:t>Splošna deklaracija človekovih pravic</a:t>
            </a:r>
            <a:r>
              <a:rPr lang="sl-SI" sz="1800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/>
              </a:rPr>
              <a:t>. (10. julij 2005). http://www.unhchr.ch/ </a:t>
            </a:r>
            <a:r>
              <a:rPr lang="sl-SI" sz="1800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/>
              </a:rPr>
              <a:t>udhr</a:t>
            </a:r>
            <a:r>
              <a:rPr lang="sl-SI" sz="1800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/>
              </a:rPr>
              <a:t>/</a:t>
            </a:r>
            <a:r>
              <a:rPr lang="sl-SI" sz="1800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/>
              </a:rPr>
              <a:t>lang</a:t>
            </a:r>
            <a:r>
              <a:rPr lang="sl-SI" sz="1800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/>
              </a:rPr>
              <a:t>/slv.htm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5652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Navajanje virov med besedilom</a:t>
            </a:r>
            <a:br>
              <a:rPr lang="sl-SI" dirty="0"/>
            </a:br>
            <a:r>
              <a:rPr lang="sl-SI" sz="2000" dirty="0"/>
              <a:t>(za učence, ki pišejo raziskovalne naloge)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270650" y="1670858"/>
            <a:ext cx="7020000" cy="2937417"/>
          </a:xfrm>
        </p:spPr>
        <p:txBody>
          <a:bodyPr/>
          <a:lstStyle/>
          <a:p>
            <a:pPr marL="257175" lvl="0" indent="-257175" fontAlgn="base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100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/>
              </a:rPr>
              <a:t>Če imamo </a:t>
            </a:r>
            <a:r>
              <a:rPr lang="sl-SI" altLang="sl-SI" sz="2100" b="1" kern="120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Arial"/>
              </a:rPr>
              <a:t>enega</a:t>
            </a:r>
            <a:r>
              <a:rPr lang="sl-SI" altLang="sl-SI" sz="2100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/>
              </a:rPr>
              <a:t> </a:t>
            </a:r>
            <a:r>
              <a:rPr lang="sl-SI" altLang="sl-SI" sz="2100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/>
              </a:rPr>
              <a:t>avtorja:</a:t>
            </a:r>
          </a:p>
          <a:p>
            <a:pPr marL="257175" lvl="0" indent="-257175" fontAlgn="base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endParaRPr lang="sl-SI" altLang="sl-SI" sz="2100" kern="1200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Arial"/>
            </a:endParaRPr>
          </a:p>
          <a:p>
            <a:pPr marL="257175" lvl="0" indent="-257175" fontAlgn="base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100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/>
              </a:rPr>
              <a:t>	</a:t>
            </a:r>
            <a:r>
              <a:rPr lang="sl-SI" altLang="sl-SI" sz="2100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/>
              </a:rPr>
              <a:t>… </a:t>
            </a:r>
            <a:r>
              <a:rPr lang="sl-SI" altLang="sl-SI" sz="2100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/>
              </a:rPr>
              <a:t>čeprav naj bi predvsem povečana uporaba visokih informacijskih tehnologij povečala produktivnost dela ter posledično ustvarila velik razcvet ameriškega gospodarstva </a:t>
            </a:r>
            <a:r>
              <a:rPr lang="sl-SI" altLang="sl-SI" sz="2100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/>
              </a:rPr>
              <a:t>(</a:t>
            </a:r>
            <a:r>
              <a:rPr lang="sl-SI" altLang="sl-SI" sz="2100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/>
              </a:rPr>
              <a:t>Savas</a:t>
            </a:r>
            <a:r>
              <a:rPr lang="sl-SI" altLang="sl-SI" sz="2100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/>
              </a:rPr>
              <a:t>, 2004). </a:t>
            </a:r>
            <a:r>
              <a:rPr lang="sl-SI" altLang="sl-SI" sz="2100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/>
              </a:rPr>
              <a:t>Poleg rasti …</a:t>
            </a:r>
          </a:p>
          <a:p>
            <a:pPr marL="13970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68661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Navajanje virov med besedilom</a:t>
            </a:r>
            <a:br>
              <a:rPr lang="sl-SI" dirty="0"/>
            </a:br>
            <a:r>
              <a:rPr lang="sl-SI" sz="2000" dirty="0"/>
              <a:t>(za učence, ki pišejo raziskovalne naloge)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270650" y="1670858"/>
            <a:ext cx="7020000" cy="2937417"/>
          </a:xfrm>
        </p:spPr>
        <p:txBody>
          <a:bodyPr/>
          <a:lstStyle/>
          <a:p>
            <a:pPr marL="257175" lvl="0" indent="-257175" fontAlgn="base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/>
              </a:rPr>
              <a:t>Če imamo </a:t>
            </a:r>
            <a:r>
              <a:rPr lang="sl-SI" altLang="sl-SI" sz="2400" b="1" kern="120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Arial"/>
              </a:rPr>
              <a:t>tri ali več</a:t>
            </a:r>
            <a:r>
              <a:rPr lang="sl-SI" altLang="sl-SI" sz="2400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/>
              </a:rPr>
              <a:t> </a:t>
            </a:r>
            <a:r>
              <a:rPr lang="sl-SI" altLang="sl-SI" sz="2400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/>
              </a:rPr>
              <a:t>avtorjev</a:t>
            </a:r>
            <a:r>
              <a:rPr lang="sl-SI" altLang="sl-SI" sz="2400" kern="1200" dirty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Arial"/>
              </a:rPr>
              <a:t>:</a:t>
            </a:r>
          </a:p>
          <a:p>
            <a:pPr marL="257175" lvl="0" indent="-257175" fontAlgn="base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 kern="1200" dirty="0">
              <a:solidFill>
                <a:srgbClr val="0070C0"/>
              </a:solidFill>
              <a:latin typeface="Calibri" panose="020F0502020204030204" pitchFamily="34" charset="0"/>
              <a:ea typeface="+mn-ea"/>
              <a:cs typeface="Arial"/>
            </a:endParaRPr>
          </a:p>
          <a:p>
            <a:pPr marL="257175" lvl="0" indent="-257175" fontAlgn="base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950" kern="1200" dirty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Arial"/>
              </a:rPr>
              <a:t>	</a:t>
            </a:r>
            <a:r>
              <a:rPr lang="sl-SI" altLang="sl-SI" sz="1950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/>
              </a:rPr>
              <a:t>… je pomenila povečevanje bogastva vseh omenjenih  skupin ter seveda povečanje bogastva celotnega gospodarstva ZDA </a:t>
            </a:r>
            <a:r>
              <a:rPr lang="sl-SI" altLang="sl-SI" sz="1950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/>
              </a:rPr>
              <a:t>(</a:t>
            </a:r>
            <a:r>
              <a:rPr lang="sl-SI" altLang="sl-SI" sz="1950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/>
              </a:rPr>
              <a:t>Larson</a:t>
            </a:r>
            <a:r>
              <a:rPr lang="sl-SI" altLang="sl-SI" sz="1950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/>
              </a:rPr>
              <a:t> </a:t>
            </a:r>
            <a:r>
              <a:rPr lang="sl-SI" altLang="sl-SI" sz="1950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/>
              </a:rPr>
              <a:t>idr</a:t>
            </a:r>
            <a:r>
              <a:rPr lang="sl-SI" altLang="sl-SI" sz="1950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/>
              </a:rPr>
              <a:t>, 2009, 18-20).</a:t>
            </a:r>
          </a:p>
          <a:p>
            <a:pPr marL="13970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55307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902104" y="1850621"/>
            <a:ext cx="7019925" cy="573088"/>
          </a:xfrm>
        </p:spPr>
        <p:txBody>
          <a:bodyPr/>
          <a:lstStyle/>
          <a:p>
            <a:r>
              <a:rPr lang="sl-SI" sz="6000" dirty="0"/>
              <a:t>Vaši  primeri</a:t>
            </a:r>
          </a:p>
        </p:txBody>
      </p:sp>
    </p:spTree>
    <p:extLst>
      <p:ext uri="{BB962C8B-B14F-4D97-AF65-F5344CB8AC3E}">
        <p14:creationId xmlns:p14="http://schemas.microsoft.com/office/powerpoint/2010/main" val="2492368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Zakaj navajati vire?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270650" y="1388225"/>
            <a:ext cx="7020000" cy="3220050"/>
          </a:xfrm>
        </p:spPr>
        <p:txBody>
          <a:bodyPr/>
          <a:lstStyle/>
          <a:p>
            <a:r>
              <a:rPr lang="sl-SI" sz="2200" dirty="0"/>
              <a:t>Navajanje virov je bistveni element za izdelavo kakršnega koli dokumenta oziroma strokovnega besedila.</a:t>
            </a:r>
          </a:p>
          <a:p>
            <a:endParaRPr lang="sl-SI" sz="2200" dirty="0"/>
          </a:p>
          <a:p>
            <a:r>
              <a:rPr lang="sl-SI" sz="2200" dirty="0"/>
              <a:t>Poznanih je več načinov navajanja literature. Šole lahko imajo različne načine. Uporabimo tistega, katerega določi šola, revija ali druga ustanova.</a:t>
            </a:r>
          </a:p>
          <a:p>
            <a:pPr marL="139700" indent="0">
              <a:buNone/>
            </a:pPr>
            <a:endParaRPr lang="sl-SI" sz="2200" dirty="0"/>
          </a:p>
        </p:txBody>
      </p:sp>
    </p:spTree>
    <p:extLst>
      <p:ext uri="{BB962C8B-B14F-4D97-AF65-F5344CB8AC3E}">
        <p14:creationId xmlns:p14="http://schemas.microsoft.com/office/powerpoint/2010/main" val="416040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dirty="0"/>
              <a:t>Viri: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270650" y="1305097"/>
            <a:ext cx="7020000" cy="3303177"/>
          </a:xfrm>
        </p:spPr>
        <p:txBody>
          <a:bodyPr/>
          <a:lstStyle/>
          <a:p>
            <a:pPr marL="139700" indent="0">
              <a:buNone/>
            </a:pPr>
            <a:r>
              <a:rPr lang="sl-SI" dirty="0"/>
              <a:t>Knjižnica UL PEF. (23. 4. 2020). </a:t>
            </a:r>
            <a:r>
              <a:rPr lang="sl-SI" i="1" dirty="0"/>
              <a:t>Citiranje in navajanje virov po 7. verziji APA standardov</a:t>
            </a:r>
            <a:r>
              <a:rPr lang="sl-SI" dirty="0"/>
              <a:t>. </a:t>
            </a:r>
            <a:r>
              <a:rPr lang="sl-SI" dirty="0" err="1"/>
              <a:t>chrome-extension</a:t>
            </a:r>
            <a:r>
              <a:rPr lang="sl-SI" dirty="0"/>
              <a:t>://</a:t>
            </a:r>
            <a:r>
              <a:rPr lang="sl-SI" dirty="0" err="1"/>
              <a:t>efaidnbmnnnibpcajpcglclefindmkaj</a:t>
            </a:r>
            <a:r>
              <a:rPr lang="sl-SI"/>
              <a:t>/https://vodici.pef.uni-lj.si/media/apa7/Citiranje_in_navajanje_virov_po_APA7_standardih_20220819.pdf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52309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Besedilo v nalogi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270650" y="1396537"/>
            <a:ext cx="7020000" cy="3211737"/>
          </a:xfrm>
        </p:spPr>
        <p:txBody>
          <a:bodyPr/>
          <a:lstStyle/>
          <a:p>
            <a:r>
              <a:rPr lang="sl-SI" sz="2200" dirty="0"/>
              <a:t>Besedila </a:t>
            </a:r>
            <a:r>
              <a:rPr lang="sl-SI" sz="2200" b="1" dirty="0">
                <a:solidFill>
                  <a:srgbClr val="FF0000"/>
                </a:solidFill>
              </a:rPr>
              <a:t>NIKOLI</a:t>
            </a:r>
            <a:r>
              <a:rPr lang="sl-SI" sz="2200" dirty="0">
                <a:solidFill>
                  <a:srgbClr val="FF0000"/>
                </a:solidFill>
              </a:rPr>
              <a:t> </a:t>
            </a:r>
            <a:r>
              <a:rPr lang="sl-SI" sz="2200" dirty="0"/>
              <a:t>ne prepisujemo dobesedno.</a:t>
            </a:r>
          </a:p>
          <a:p>
            <a:endParaRPr lang="sl-SI" sz="2200" dirty="0"/>
          </a:p>
          <a:p>
            <a:r>
              <a:rPr lang="sl-SI" sz="2200" dirty="0"/>
              <a:t>Besedilo preberemo in to kar smo prebrali zapišemo s svojimi besedami.</a:t>
            </a:r>
          </a:p>
          <a:p>
            <a:endParaRPr lang="sl-SI" sz="2200" dirty="0"/>
          </a:p>
          <a:p>
            <a:r>
              <a:rPr lang="sl-SI" sz="2200" dirty="0"/>
              <a:t>Vsi viri, ki so navedeni v seznamu virov, morajo biti vsaj enkrat uporabljeni tudi nekje med besedilom.</a:t>
            </a:r>
          </a:p>
        </p:txBody>
      </p:sp>
    </p:spTree>
    <p:extLst>
      <p:ext uri="{BB962C8B-B14F-4D97-AF65-F5344CB8AC3E}">
        <p14:creationId xmlns:p14="http://schemas.microsoft.com/office/powerpoint/2010/main" val="3622488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Povzemanje besedil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fontAlgn="base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000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/>
              </a:rPr>
              <a:t>S citati drugih avtorjev ne smemo pretiravati, saj lahko tako zasenčimo lastno besedilo. Če pa se zanje odločimo, moramo v nalogi to tudi primerno označiti. Tuja besedila lahko povzemamo na dva načina:</a:t>
            </a:r>
          </a:p>
          <a:p>
            <a:pPr marL="557213" lvl="1" indent="-214313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</a:pPr>
            <a:r>
              <a:rPr lang="sl-SI" altLang="sl-SI" sz="2000" b="1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/>
              </a:rPr>
              <a:t>S CITIRANJAM </a:t>
            </a:r>
            <a:r>
              <a:rPr lang="sl-SI" altLang="sl-SI" sz="2000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/>
              </a:rPr>
              <a:t>(dobesedno navajanje besed) – citat označimo z narekovaji in ga zapišemo z ležečimi črkami, takoj za citatom pa v oklepaju zapišemo bibliografsko navedbo.</a:t>
            </a:r>
          </a:p>
          <a:p>
            <a:pPr marL="557213" lvl="1" indent="-214313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</a:pPr>
            <a:r>
              <a:rPr lang="sl-SI" altLang="sl-SI" sz="2000" b="1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/>
              </a:rPr>
              <a:t>S PARAFRAZIRANJEM </a:t>
            </a:r>
            <a:r>
              <a:rPr lang="sl-SI" altLang="sl-SI" sz="2000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/>
              </a:rPr>
              <a:t>(besede tujega avtorja povemo z drugimi besedami)</a:t>
            </a:r>
          </a:p>
          <a:p>
            <a:pPr marL="139700" indent="0">
              <a:buNone/>
            </a:pP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2242221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Navajanje literature in virov ob koncu seminarske naloge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270650" y="1862051"/>
            <a:ext cx="7020000" cy="2746224"/>
          </a:xfrm>
        </p:spPr>
        <p:txBody>
          <a:bodyPr/>
          <a:lstStyle/>
          <a:p>
            <a:pPr marL="139700" indent="0">
              <a:buNone/>
            </a:pPr>
            <a:r>
              <a:rPr lang="sl-SI" sz="2200" dirty="0"/>
              <a:t>Na koncu vsakega seminarskega dela ali PPT prezentacije, </a:t>
            </a:r>
            <a:r>
              <a:rPr lang="sl-SI" sz="2200" b="1" dirty="0"/>
              <a:t>VEDNO</a:t>
            </a:r>
            <a:r>
              <a:rPr lang="sl-SI" sz="2200" dirty="0"/>
              <a:t> navedemo vire.</a:t>
            </a:r>
          </a:p>
          <a:p>
            <a:pPr marL="139700" indent="0">
              <a:buNone/>
            </a:pPr>
            <a:endParaRPr lang="sl-SI" sz="2200" dirty="0"/>
          </a:p>
          <a:p>
            <a:pPr marL="139700" indent="0">
              <a:buNone/>
            </a:pPr>
            <a:r>
              <a:rPr lang="sl-SI" sz="2200" dirty="0"/>
              <a:t>Viri so navedeni po abecednem vrstnem redu.</a:t>
            </a:r>
          </a:p>
        </p:txBody>
      </p:sp>
    </p:spTree>
    <p:extLst>
      <p:ext uri="{BB962C8B-B14F-4D97-AF65-F5344CB8AC3E}">
        <p14:creationId xmlns:p14="http://schemas.microsoft.com/office/powerpoint/2010/main" val="255806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29334" y="548639"/>
            <a:ext cx="7020000" cy="470555"/>
          </a:xfrm>
        </p:spPr>
        <p:txBody>
          <a:bodyPr/>
          <a:lstStyle/>
          <a:p>
            <a:r>
              <a:rPr lang="sl-SI" dirty="0"/>
              <a:t>Knjiga – 1 avtor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270650" y="1454727"/>
            <a:ext cx="7020000" cy="3153548"/>
          </a:xfrm>
        </p:spPr>
        <p:txBody>
          <a:bodyPr/>
          <a:lstStyle/>
          <a:p>
            <a:pPr marL="257175" lvl="0" indent="-257175" fontAlgn="base">
              <a:spcBef>
                <a:spcPts val="45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200" kern="12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Priimek, I. (Leto izida). </a:t>
            </a:r>
            <a:r>
              <a:rPr lang="sl-SI" altLang="sl-SI" sz="2200" i="1" kern="12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Naslov dela: podnaslov</a:t>
            </a:r>
            <a:r>
              <a:rPr lang="sl-SI" altLang="sl-SI" sz="2200" kern="12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. Založba.</a:t>
            </a:r>
          </a:p>
          <a:p>
            <a:pPr marL="257175" lvl="0" indent="-257175" fontAlgn="base">
              <a:spcBef>
                <a:spcPts val="450"/>
              </a:spcBef>
              <a:spcAft>
                <a:spcPct val="0"/>
              </a:spcAft>
              <a:buClrTx/>
              <a:buSzTx/>
              <a:buNone/>
            </a:pPr>
            <a:endParaRPr lang="sl-SI" altLang="sl-SI" sz="2200" b="1" kern="1200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  <a:p>
            <a:pPr marL="257175" lvl="0" indent="-257175" fontAlgn="base">
              <a:spcBef>
                <a:spcPts val="45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200" b="1" kern="1200" dirty="0">
                <a:solidFill>
                  <a:srgbClr val="000099"/>
                </a:solidFill>
                <a:latin typeface="Arial"/>
                <a:ea typeface="+mn-ea"/>
                <a:cs typeface="Arial"/>
              </a:rPr>
              <a:t>Primer:</a:t>
            </a:r>
          </a:p>
          <a:p>
            <a:pPr marL="257175" lvl="0" indent="-257175" fontAlgn="base">
              <a:spcBef>
                <a:spcPts val="45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200" kern="1200" dirty="0" err="1">
                <a:solidFill>
                  <a:srgbClr val="000099"/>
                </a:solidFill>
                <a:latin typeface="Arial"/>
                <a:ea typeface="+mn-ea"/>
                <a:cs typeface="Arial"/>
              </a:rPr>
              <a:t>Hawking</a:t>
            </a:r>
            <a:r>
              <a:rPr lang="sl-SI" altLang="sl-SI" sz="2200" kern="1200" dirty="0">
                <a:solidFill>
                  <a:srgbClr val="000099"/>
                </a:solidFill>
                <a:latin typeface="Arial"/>
                <a:ea typeface="+mn-ea"/>
                <a:cs typeface="Arial"/>
              </a:rPr>
              <a:t>, S. (2002). </a:t>
            </a:r>
            <a:r>
              <a:rPr lang="sl-SI" altLang="sl-SI" sz="2200" i="1" kern="1200" dirty="0">
                <a:solidFill>
                  <a:srgbClr val="000099"/>
                </a:solidFill>
                <a:latin typeface="Arial"/>
                <a:ea typeface="+mn-ea"/>
                <a:cs typeface="Arial"/>
              </a:rPr>
              <a:t>Vesolje v orehovi lupini</a:t>
            </a:r>
            <a:r>
              <a:rPr lang="sl-SI" altLang="sl-SI" sz="2200" kern="1200" dirty="0">
                <a:solidFill>
                  <a:srgbClr val="000099"/>
                </a:solidFill>
                <a:latin typeface="Arial"/>
                <a:ea typeface="+mn-ea"/>
                <a:cs typeface="Arial"/>
              </a:rPr>
              <a:t>. Učila </a:t>
            </a:r>
            <a:r>
              <a:rPr lang="sl-SI" altLang="sl-SI" sz="2200" kern="1200" dirty="0" err="1">
                <a:solidFill>
                  <a:srgbClr val="000099"/>
                </a:solidFill>
                <a:latin typeface="Arial"/>
                <a:ea typeface="+mn-ea"/>
                <a:cs typeface="Arial"/>
              </a:rPr>
              <a:t>International</a:t>
            </a:r>
            <a:r>
              <a:rPr lang="sl-SI" altLang="sl-SI" sz="2200" kern="1200" dirty="0">
                <a:solidFill>
                  <a:srgbClr val="000099"/>
                </a:solidFill>
                <a:latin typeface="Arial"/>
                <a:ea typeface="+mn-ea"/>
                <a:cs typeface="Arial"/>
              </a:rPr>
              <a:t>.</a:t>
            </a:r>
          </a:p>
          <a:p>
            <a:pPr marL="139700" indent="0">
              <a:buNone/>
            </a:pPr>
            <a:endParaRPr lang="sl-SI" sz="2200" dirty="0"/>
          </a:p>
        </p:txBody>
      </p:sp>
    </p:spTree>
    <p:extLst>
      <p:ext uri="{BB962C8B-B14F-4D97-AF65-F5344CB8AC3E}">
        <p14:creationId xmlns:p14="http://schemas.microsoft.com/office/powerpoint/2010/main" val="216381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Knjiga – 2 avtorja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270650" y="1396537"/>
            <a:ext cx="7020000" cy="3211737"/>
          </a:xfrm>
        </p:spPr>
        <p:txBody>
          <a:bodyPr/>
          <a:lstStyle/>
          <a:p>
            <a:pPr marL="257175" lvl="0" indent="-257175" fontAlgn="base">
              <a:spcBef>
                <a:spcPts val="45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200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/>
              </a:rPr>
              <a:t>Priimek, I. in Priimek, I. (Leto). </a:t>
            </a:r>
            <a:r>
              <a:rPr lang="sl-SI" altLang="sl-SI" sz="2200" i="1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/>
              </a:rPr>
              <a:t>Naslov dela: podnaslov</a:t>
            </a:r>
            <a:r>
              <a:rPr lang="sl-SI" altLang="sl-SI" sz="2200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/>
              </a:rPr>
              <a:t>. Založba.</a:t>
            </a:r>
          </a:p>
          <a:p>
            <a:pPr marL="257175" lvl="0" indent="-257175" fontAlgn="base">
              <a:spcBef>
                <a:spcPts val="450"/>
              </a:spcBef>
              <a:spcAft>
                <a:spcPct val="0"/>
              </a:spcAft>
              <a:buClrTx/>
              <a:buSzTx/>
              <a:buNone/>
            </a:pPr>
            <a:endParaRPr lang="sl-SI" altLang="sl-SI" sz="2200" b="1" kern="1200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Arial"/>
            </a:endParaRPr>
          </a:p>
          <a:p>
            <a:pPr marL="257175" lvl="0" indent="-257175" fontAlgn="base">
              <a:spcBef>
                <a:spcPts val="45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200" b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/>
              </a:rPr>
              <a:t>Primer:</a:t>
            </a:r>
          </a:p>
          <a:p>
            <a:pPr marL="257175" lvl="0" indent="-257175" fontAlgn="base">
              <a:spcBef>
                <a:spcPts val="45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200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/>
              </a:rPr>
              <a:t>Osvald, J. in Kogoj-Osvald, M. (1994). </a:t>
            </a:r>
            <a:r>
              <a:rPr lang="sl-SI" altLang="sl-SI" sz="2200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/>
              </a:rPr>
              <a:t>Pridelovanje zelenjave na vrtu.</a:t>
            </a:r>
            <a:r>
              <a:rPr lang="sl-SI" altLang="sl-SI" sz="2200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/>
              </a:rPr>
              <a:t> Kmečki glas.</a:t>
            </a:r>
          </a:p>
          <a:p>
            <a:pPr marL="139700" indent="0">
              <a:buNone/>
            </a:pPr>
            <a:endParaRPr lang="sl-SI" sz="2200" dirty="0"/>
          </a:p>
        </p:txBody>
      </p:sp>
    </p:spTree>
    <p:extLst>
      <p:ext uri="{BB962C8B-B14F-4D97-AF65-F5344CB8AC3E}">
        <p14:creationId xmlns:p14="http://schemas.microsoft.com/office/powerpoint/2010/main" val="1722202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70650" y="523702"/>
            <a:ext cx="7020000" cy="462242"/>
          </a:xfrm>
        </p:spPr>
        <p:txBody>
          <a:bodyPr/>
          <a:lstStyle/>
          <a:p>
            <a:r>
              <a:rPr lang="sl-SI" dirty="0"/>
              <a:t>Knjiga – anonimno delo oziroma avtor dela ni znan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404851" y="1820487"/>
            <a:ext cx="6885799" cy="2787788"/>
          </a:xfrm>
        </p:spPr>
        <p:txBody>
          <a:bodyPr/>
          <a:lstStyle/>
          <a:p>
            <a:pPr marL="257175" lvl="0" indent="-257175" fontAlgn="base">
              <a:spcBef>
                <a:spcPts val="45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200" i="1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/>
              </a:rPr>
              <a:t>Naslov dela: podnaslov</a:t>
            </a:r>
            <a:r>
              <a:rPr lang="sl-SI" altLang="sl-SI" sz="2200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/>
              </a:rPr>
              <a:t>. (Leto). Založba.</a:t>
            </a:r>
          </a:p>
          <a:p>
            <a:pPr marL="257175" lvl="0" indent="-257175" fontAlgn="base">
              <a:spcBef>
                <a:spcPts val="450"/>
              </a:spcBef>
              <a:spcAft>
                <a:spcPct val="0"/>
              </a:spcAft>
              <a:buClrTx/>
              <a:buSzTx/>
              <a:buNone/>
            </a:pPr>
            <a:endParaRPr lang="sl-SI" altLang="sl-SI" sz="2200" b="1" kern="1200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Arial"/>
            </a:endParaRPr>
          </a:p>
          <a:p>
            <a:pPr marL="257175" lvl="0" indent="-257175" fontAlgn="base">
              <a:spcBef>
                <a:spcPts val="45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200" b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/>
              </a:rPr>
              <a:t>Primer:</a:t>
            </a:r>
          </a:p>
          <a:p>
            <a:pPr marL="257175" lvl="0" indent="-257175" fontAlgn="base">
              <a:spcBef>
                <a:spcPts val="45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200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/>
              </a:rPr>
              <a:t>Atlas slovenskih mest</a:t>
            </a:r>
            <a:r>
              <a:rPr lang="sl-SI" altLang="sl-SI" sz="2200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/>
              </a:rPr>
              <a:t>. 1992. Forum.</a:t>
            </a:r>
          </a:p>
          <a:p>
            <a:pPr marL="139700" indent="0">
              <a:buNone/>
            </a:pPr>
            <a:endParaRPr lang="sl-SI" sz="2200" dirty="0"/>
          </a:p>
        </p:txBody>
      </p:sp>
    </p:spTree>
    <p:extLst>
      <p:ext uri="{BB962C8B-B14F-4D97-AF65-F5344CB8AC3E}">
        <p14:creationId xmlns:p14="http://schemas.microsoft.com/office/powerpoint/2010/main" val="3260543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Elektronska knjiga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270650" y="1338349"/>
            <a:ext cx="7020000" cy="3269926"/>
          </a:xfrm>
        </p:spPr>
        <p:txBody>
          <a:bodyPr/>
          <a:lstStyle/>
          <a:p>
            <a:pPr marL="257175" lvl="0" indent="-257175" fontAlgn="base">
              <a:spcBef>
                <a:spcPts val="45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800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/>
              </a:rPr>
              <a:t>Priimek, I. (Leto izida). </a:t>
            </a:r>
            <a:r>
              <a:rPr lang="sl-SI" altLang="sl-SI" sz="1800" i="1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/>
              </a:rPr>
              <a:t>Naslov dela: podnaslov</a:t>
            </a:r>
            <a:r>
              <a:rPr lang="sl-SI" altLang="sl-SI" sz="1800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/>
              </a:rPr>
              <a:t>. Založba. http naslov</a:t>
            </a:r>
          </a:p>
          <a:p>
            <a:pPr marL="257175" lvl="0" indent="-257175" fontAlgn="base">
              <a:spcBef>
                <a:spcPts val="450"/>
              </a:spcBef>
              <a:spcAft>
                <a:spcPct val="0"/>
              </a:spcAft>
              <a:buClrTx/>
              <a:buSzTx/>
              <a:buNone/>
            </a:pPr>
            <a:endParaRPr lang="sl-SI" altLang="sl-SI" sz="900" kern="1200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Arial"/>
            </a:endParaRPr>
          </a:p>
          <a:p>
            <a:pPr marL="257175" lvl="0" indent="-257175" fontAlgn="base">
              <a:spcBef>
                <a:spcPts val="45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800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/>
              </a:rPr>
              <a:t>	</a:t>
            </a:r>
            <a:r>
              <a:rPr lang="sl-SI" altLang="sl-SI" sz="1800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/>
              </a:rPr>
              <a:t>Devetak, I., Zupanc, N., Vinko, L. in Slapničar, M. (2019). </a:t>
            </a:r>
            <a:r>
              <a:rPr lang="sl-SI" altLang="sl-SI" sz="1800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/>
              </a:rPr>
              <a:t>Določanje trdote vode: zbirka eksperimentov</a:t>
            </a:r>
            <a:r>
              <a:rPr lang="sl-SI" altLang="sl-SI" sz="1800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/>
              </a:rPr>
              <a:t>. Univerza v Ljubljani, Pedagoška fakulteta. www.pef.unilj.si/fileadmin/Datoteke/Kemikum/Dokumenti/Določanje_trdote_vode_zbirka_eksperimentov.pdf</a:t>
            </a:r>
          </a:p>
          <a:p>
            <a:pPr marL="257175" lvl="0" indent="-257175" fontAlgn="base">
              <a:spcBef>
                <a:spcPts val="450"/>
              </a:spcBef>
              <a:spcAft>
                <a:spcPct val="0"/>
              </a:spcAft>
              <a:buClrTx/>
              <a:buSzTx/>
              <a:buNone/>
            </a:pPr>
            <a:endParaRPr lang="sl-SI" altLang="sl-SI" sz="900" kern="1200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Arial"/>
            </a:endParaRPr>
          </a:p>
          <a:p>
            <a:pPr marL="257175" lvl="0" indent="-257175" fontAlgn="base">
              <a:spcBef>
                <a:spcPts val="450"/>
              </a:spcBef>
              <a:spcAft>
                <a:spcPct val="0"/>
              </a:spcAft>
              <a:buClrTx/>
              <a:buSzTx/>
              <a:buNone/>
            </a:pPr>
            <a:r>
              <a:rPr lang="pl-PL" altLang="sl-SI" sz="1800" kern="120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Arial"/>
              </a:rPr>
              <a:t>	Na koncu (za http naslovom) </a:t>
            </a:r>
            <a:r>
              <a:rPr lang="pl-PL" altLang="sl-SI" sz="1800" b="1" u="sng" kern="120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Arial"/>
              </a:rPr>
              <a:t>nikoli</a:t>
            </a:r>
            <a:r>
              <a:rPr lang="pl-PL" altLang="sl-SI" sz="1800" kern="120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Arial"/>
              </a:rPr>
              <a:t> ne pišemo pike </a:t>
            </a:r>
            <a:endParaRPr lang="sl-SI" altLang="sl-SI" sz="1800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Arial"/>
            </a:endParaRPr>
          </a:p>
          <a:p>
            <a:pPr marL="13970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73731373"/>
      </p:ext>
    </p:extLst>
  </p:cSld>
  <p:clrMapOvr>
    <a:masterClrMapping/>
  </p:clrMapOvr>
</p:sld>
</file>

<file path=ppt/theme/theme1.xml><?xml version="1.0" encoding="utf-8"?>
<a:theme xmlns:a="http://schemas.openxmlformats.org/drawingml/2006/main" name="Pasos para estudiar un texto by Slidesgo">
  <a:themeElements>
    <a:clrScheme name="Simple Light">
      <a:dk1>
        <a:srgbClr val="222828"/>
      </a:dk1>
      <a:lt1>
        <a:srgbClr val="71C9B9"/>
      </a:lt1>
      <a:dk2>
        <a:srgbClr val="68B3A5"/>
      </a:dk2>
      <a:lt2>
        <a:srgbClr val="005051"/>
      </a:lt2>
      <a:accent1>
        <a:srgbClr val="FCC94C"/>
      </a:accent1>
      <a:accent2>
        <a:srgbClr val="FBFEE9"/>
      </a:accent2>
      <a:accent3>
        <a:srgbClr val="F1E4D1"/>
      </a:accent3>
      <a:accent4>
        <a:srgbClr val="E4DEC8"/>
      </a:accent4>
      <a:accent5>
        <a:srgbClr val="FFFFFF"/>
      </a:accent5>
      <a:accent6>
        <a:srgbClr val="C7404E"/>
      </a:accent6>
      <a:hlink>
        <a:srgbClr val="2228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1013</Words>
  <Application>Microsoft Office PowerPoint</Application>
  <PresentationFormat>Diaprojekcija na zaslonu (16:9)</PresentationFormat>
  <Paragraphs>93</Paragraphs>
  <Slides>20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20</vt:i4>
      </vt:variant>
    </vt:vector>
  </HeadingPairs>
  <TitlesOfParts>
    <vt:vector size="25" baseType="lpstr">
      <vt:lpstr>Arial</vt:lpstr>
      <vt:lpstr>Calibri</vt:lpstr>
      <vt:lpstr>Gantari</vt:lpstr>
      <vt:lpstr>Gantari ExtraBold</vt:lpstr>
      <vt:lpstr>Pasos para estudiar un texto by Slidesgo</vt:lpstr>
      <vt:lpstr>NAVAJANJE VIROV</vt:lpstr>
      <vt:lpstr>Zakaj navajati vire?</vt:lpstr>
      <vt:lpstr>Besedilo v nalogi</vt:lpstr>
      <vt:lpstr>Povzemanje besedil</vt:lpstr>
      <vt:lpstr>Navajanje literature in virov ob koncu seminarske naloge</vt:lpstr>
      <vt:lpstr>Knjiga – 1 avtor</vt:lpstr>
      <vt:lpstr>Knjiga – 2 avtorja</vt:lpstr>
      <vt:lpstr>Knjiga – anonimno delo oziroma avtor dela ni znan</vt:lpstr>
      <vt:lpstr>Elektronska knjiga</vt:lpstr>
      <vt:lpstr>Wikipedija</vt:lpstr>
      <vt:lpstr>PowerPointova predstavitev</vt:lpstr>
      <vt:lpstr>Chat GPT</vt:lpstr>
      <vt:lpstr>Revije</vt:lpstr>
      <vt:lpstr>Časnik (dnevni časopis)</vt:lpstr>
      <vt:lpstr>Elektronski viri</vt:lpstr>
      <vt:lpstr>Spletne strani, ko nimamo avtorja</vt:lpstr>
      <vt:lpstr>Navajanje virov med besedilom (za učence, ki pišejo raziskovalne naloge)</vt:lpstr>
      <vt:lpstr>Navajanje virov med besedilom (za učence, ki pišejo raziskovalne naloge)</vt:lpstr>
      <vt:lpstr>Vaši  primeri</vt:lpstr>
      <vt:lpstr>Viri: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NAVAJANJE VIROV</dc:title>
  <dc:creator>Mateja</dc:creator>
  <cp:lastModifiedBy>mateja.drnovsek.zvonar</cp:lastModifiedBy>
  <cp:revision>11</cp:revision>
  <dcterms:modified xsi:type="dcterms:W3CDTF">2023-11-08T11:20:57Z</dcterms:modified>
</cp:coreProperties>
</file>